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9.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0.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1.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2.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3.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4.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25.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26.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27.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304" r:id="rId4"/>
    <p:sldId id="262" r:id="rId5"/>
    <p:sldId id="305" r:id="rId6"/>
    <p:sldId id="309" r:id="rId7"/>
    <p:sldId id="310" r:id="rId8"/>
    <p:sldId id="311" r:id="rId9"/>
    <p:sldId id="312" r:id="rId10"/>
    <p:sldId id="313" r:id="rId11"/>
    <p:sldId id="314" r:id="rId12"/>
    <p:sldId id="316" r:id="rId13"/>
    <p:sldId id="317" r:id="rId14"/>
    <p:sldId id="318" r:id="rId15"/>
    <p:sldId id="319" r:id="rId16"/>
    <p:sldId id="320" r:id="rId17"/>
    <p:sldId id="321" r:id="rId18"/>
    <p:sldId id="261" r:id="rId19"/>
    <p:sldId id="322" r:id="rId20"/>
    <p:sldId id="323" r:id="rId21"/>
    <p:sldId id="324" r:id="rId22"/>
    <p:sldId id="325" r:id="rId23"/>
    <p:sldId id="275" r:id="rId24"/>
    <p:sldId id="280" r:id="rId25"/>
    <p:sldId id="326" r:id="rId26"/>
    <p:sldId id="282" r:id="rId27"/>
    <p:sldId id="327" r:id="rId28"/>
    <p:sldId id="328" r:id="rId29"/>
    <p:sldId id="281" r:id="rId3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200" autoAdjust="0"/>
  </p:normalViewPr>
  <p:slideViewPr>
    <p:cSldViewPr snapToGrid="0">
      <p:cViewPr varScale="1">
        <p:scale>
          <a:sx n="70" d="100"/>
          <a:sy n="70" d="100"/>
        </p:scale>
        <p:origin x="1138" y="3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1" Type="http://schemas.openxmlformats.org/officeDocument/2006/relationships/image" Target="../media/image4.png"/></Relationships>
</file>

<file path=ppt/diagrams/_rels/data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diagrams/_rels/data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0.png"/></Relationships>
</file>

<file path=ppt/diagrams/_rels/data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diagrams/_rels/data20.xml.rels><?xml version="1.0" encoding="UTF-8" standalone="yes"?>
<Relationships xmlns="http://schemas.openxmlformats.org/package/2006/relationships"><Relationship Id="rId1" Type="http://schemas.openxmlformats.org/officeDocument/2006/relationships/image" Target="../media/image30.png"/></Relationships>
</file>

<file path=ppt/diagrams/_rels/data24.xml.rels><?xml version="1.0" encoding="UTF-8" standalone="yes"?>
<Relationships xmlns="http://schemas.openxmlformats.org/package/2006/relationships"><Relationship Id="rId1" Type="http://schemas.openxmlformats.org/officeDocument/2006/relationships/image" Target="../media/image41.png"/></Relationships>
</file>

<file path=ppt/diagrams/_rels/data29.xml.rels><?xml version="1.0" encoding="UTF-8" standalone="yes"?>
<Relationships xmlns="http://schemas.openxmlformats.org/package/2006/relationships"><Relationship Id="rId1" Type="http://schemas.openxmlformats.org/officeDocument/2006/relationships/image" Target="../media/image46.png"/></Relationships>
</file>

<file path=ppt/diagrams/_rels/data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diagrams/_rels/data30.xml.rels><?xml version="1.0" encoding="UTF-8" standalone="yes"?>
<Relationships xmlns="http://schemas.openxmlformats.org/package/2006/relationships"><Relationship Id="rId1" Type="http://schemas.openxmlformats.org/officeDocument/2006/relationships/image" Target="../media/image47.png"/></Relationships>
</file>

<file path=ppt/diagrams/_rels/data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iagrams/_rels/data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ata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1" Type="http://schemas.openxmlformats.org/officeDocument/2006/relationships/image" Target="../media/image4.png"/></Relationships>
</file>

<file path=ppt/diagrams/_rels/drawing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diagrams/_rels/drawing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0.png"/></Relationships>
</file>

<file path=ppt/diagrams/_rels/drawing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diagrams/_rels/drawing20.xml.rels><?xml version="1.0" encoding="UTF-8" standalone="yes"?>
<Relationships xmlns="http://schemas.openxmlformats.org/package/2006/relationships"><Relationship Id="rId1" Type="http://schemas.openxmlformats.org/officeDocument/2006/relationships/image" Target="../media/image30.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41.png"/></Relationships>
</file>

<file path=ppt/diagrams/_rels/drawing29.xml.rels><?xml version="1.0" encoding="UTF-8" standalone="yes"?>
<Relationships xmlns="http://schemas.openxmlformats.org/package/2006/relationships"><Relationship Id="rId1" Type="http://schemas.openxmlformats.org/officeDocument/2006/relationships/image" Target="../media/image46.png"/></Relationships>
</file>

<file path=ppt/diagrams/_rels/drawing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diagrams/_rels/drawing30.xml.rels><?xml version="1.0" encoding="UTF-8" standalone="yes"?>
<Relationships xmlns="http://schemas.openxmlformats.org/package/2006/relationships"><Relationship Id="rId1" Type="http://schemas.openxmlformats.org/officeDocument/2006/relationships/image" Target="../media/image47.png"/></Relationships>
</file>

<file path=ppt/diagrams/_rels/drawing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iagrams/_rels/drawing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rawing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6E5FBF-4147-4626-A5A2-88FF644A3BBD}"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s-ES"/>
        </a:p>
      </dgm:t>
    </dgm:pt>
    <dgm:pt modelId="{ABB2C9B3-EE61-4212-9499-4F66157D559B}">
      <dgm:prSet phldrT="[Texto]"/>
      <dgm:spPr/>
      <dgm:t>
        <a:bodyPr/>
        <a:lstStyle/>
        <a:p>
          <a:r>
            <a:rPr lang="es-ES" dirty="0"/>
            <a:t>¿Qué es la detección de anomalías?</a:t>
          </a:r>
        </a:p>
      </dgm:t>
    </dgm:pt>
    <dgm:pt modelId="{36E8CC77-D808-4D2C-9E30-923907E000B9}" type="parTrans" cxnId="{983B669B-CF64-44D8-B887-241C5F216A95}">
      <dgm:prSet/>
      <dgm:spPr/>
      <dgm:t>
        <a:bodyPr/>
        <a:lstStyle/>
        <a:p>
          <a:endParaRPr lang="es-ES"/>
        </a:p>
      </dgm:t>
    </dgm:pt>
    <dgm:pt modelId="{3CA8395A-0C54-4C84-903A-243BC2B73615}" type="sibTrans" cxnId="{983B669B-CF64-44D8-B887-241C5F216A95}">
      <dgm:prSet/>
      <dgm:spPr/>
      <dgm:t>
        <a:bodyPr/>
        <a:lstStyle/>
        <a:p>
          <a:endParaRPr lang="es-ES"/>
        </a:p>
      </dgm:t>
    </dgm:pt>
    <dgm:pt modelId="{516F49F3-1BB3-4642-B1E7-A5C78C712D96}">
      <dgm:prSet phldrT="[Texto]"/>
      <dgm:spPr/>
      <dgm:t>
        <a:bodyPr/>
        <a:lstStyle/>
        <a:p>
          <a:r>
            <a:rPr lang="es-ES" b="0" i="0" dirty="0"/>
            <a:t>Proceso de identificar actividades sospechosas que no entran dentro de los patrones normales establecidos de comportamiento.</a:t>
          </a:r>
          <a:endParaRPr lang="es-ES" dirty="0"/>
        </a:p>
      </dgm:t>
    </dgm:pt>
    <dgm:pt modelId="{8D9CB646-4D29-42A6-A980-E01BE60E7A06}" type="parTrans" cxnId="{4E12B68C-E7CF-4083-AAB5-D6236DA21D51}">
      <dgm:prSet/>
      <dgm:spPr/>
      <dgm:t>
        <a:bodyPr/>
        <a:lstStyle/>
        <a:p>
          <a:endParaRPr lang="es-ES"/>
        </a:p>
      </dgm:t>
    </dgm:pt>
    <dgm:pt modelId="{488CF5BA-2BCC-4D37-A12E-C82FC6BF84B5}" type="sibTrans" cxnId="{4E12B68C-E7CF-4083-AAB5-D6236DA21D51}">
      <dgm:prSet/>
      <dgm:spPr/>
      <dgm:t>
        <a:bodyPr/>
        <a:lstStyle/>
        <a:p>
          <a:endParaRPr lang="es-ES"/>
        </a:p>
      </dgm:t>
    </dgm:pt>
    <dgm:pt modelId="{094E92E9-B562-4973-B27A-A4DF352C3E0F}" type="pres">
      <dgm:prSet presAssocID="{306E5FBF-4147-4626-A5A2-88FF644A3BBD}" presName="linear" presStyleCnt="0">
        <dgm:presLayoutVars>
          <dgm:dir/>
          <dgm:resizeHandles val="exact"/>
        </dgm:presLayoutVars>
      </dgm:prSet>
      <dgm:spPr/>
    </dgm:pt>
    <dgm:pt modelId="{866E770E-C0BA-43E6-8C1A-99BD030DB3F9}" type="pres">
      <dgm:prSet presAssocID="{ABB2C9B3-EE61-4212-9499-4F66157D559B}" presName="comp" presStyleCnt="0"/>
      <dgm:spPr/>
    </dgm:pt>
    <dgm:pt modelId="{4CF7987E-F3A0-4528-B2F0-841D07834CFC}" type="pres">
      <dgm:prSet presAssocID="{ABB2C9B3-EE61-4212-9499-4F66157D559B}" presName="box" presStyleLbl="node1" presStyleIdx="0" presStyleCnt="1" custLinFactNeighborX="-895"/>
      <dgm:spPr/>
    </dgm:pt>
    <dgm:pt modelId="{DE56651C-3156-41B1-BBEE-94D07D9B1A93}" type="pres">
      <dgm:prSet presAssocID="{ABB2C9B3-EE61-4212-9499-4F66157D559B}" presName="img" presStyleLbl="fgImgPlace1" presStyleIdx="0" presStyleCnt="1"/>
      <dgm:spPr>
        <a:blipFill rotWithShape="1">
          <a:blip xmlns:r="http://schemas.openxmlformats.org/officeDocument/2006/relationships" r:embed="rId1"/>
          <a:srcRect/>
          <a:stretch>
            <a:fillRect l="-44000" r="-44000"/>
          </a:stretch>
        </a:blipFill>
      </dgm:spPr>
    </dgm:pt>
    <dgm:pt modelId="{0C0818A2-FD7D-46C3-82D4-CD2D8E6A4974}" type="pres">
      <dgm:prSet presAssocID="{ABB2C9B3-EE61-4212-9499-4F66157D559B}" presName="text" presStyleLbl="node1" presStyleIdx="0" presStyleCnt="1">
        <dgm:presLayoutVars>
          <dgm:bulletEnabled val="1"/>
        </dgm:presLayoutVars>
      </dgm:prSet>
      <dgm:spPr/>
    </dgm:pt>
  </dgm:ptLst>
  <dgm:cxnLst>
    <dgm:cxn modelId="{03BCCD00-CEAF-4325-A24C-9F465C9AD882}" type="presOf" srcId="{ABB2C9B3-EE61-4212-9499-4F66157D559B}" destId="{4CF7987E-F3A0-4528-B2F0-841D07834CFC}" srcOrd="0" destOrd="0" presId="urn:microsoft.com/office/officeart/2005/8/layout/vList4"/>
    <dgm:cxn modelId="{34FDF214-439E-4182-ABA2-A8C7A3F869C7}" type="presOf" srcId="{516F49F3-1BB3-4642-B1E7-A5C78C712D96}" destId="{0C0818A2-FD7D-46C3-82D4-CD2D8E6A4974}" srcOrd="1" destOrd="1" presId="urn:microsoft.com/office/officeart/2005/8/layout/vList4"/>
    <dgm:cxn modelId="{4E12B68C-E7CF-4083-AAB5-D6236DA21D51}" srcId="{ABB2C9B3-EE61-4212-9499-4F66157D559B}" destId="{516F49F3-1BB3-4642-B1E7-A5C78C712D96}" srcOrd="0" destOrd="0" parTransId="{8D9CB646-4D29-42A6-A980-E01BE60E7A06}" sibTransId="{488CF5BA-2BCC-4D37-A12E-C82FC6BF84B5}"/>
    <dgm:cxn modelId="{983B669B-CF64-44D8-B887-241C5F216A95}" srcId="{306E5FBF-4147-4626-A5A2-88FF644A3BBD}" destId="{ABB2C9B3-EE61-4212-9499-4F66157D559B}" srcOrd="0" destOrd="0" parTransId="{36E8CC77-D808-4D2C-9E30-923907E000B9}" sibTransId="{3CA8395A-0C54-4C84-903A-243BC2B73615}"/>
    <dgm:cxn modelId="{328702A6-5C47-4049-8170-C9C8E44BD71F}" type="presOf" srcId="{ABB2C9B3-EE61-4212-9499-4F66157D559B}" destId="{0C0818A2-FD7D-46C3-82D4-CD2D8E6A4974}" srcOrd="1" destOrd="0" presId="urn:microsoft.com/office/officeart/2005/8/layout/vList4"/>
    <dgm:cxn modelId="{3DCCA8C6-3E26-4AC9-AF9F-6BC8642D8191}" type="presOf" srcId="{306E5FBF-4147-4626-A5A2-88FF644A3BBD}" destId="{094E92E9-B562-4973-B27A-A4DF352C3E0F}" srcOrd="0" destOrd="0" presId="urn:microsoft.com/office/officeart/2005/8/layout/vList4"/>
    <dgm:cxn modelId="{F45D35EB-C105-42F2-89B0-44DC65714262}" type="presOf" srcId="{516F49F3-1BB3-4642-B1E7-A5C78C712D96}" destId="{4CF7987E-F3A0-4528-B2F0-841D07834CFC}" srcOrd="0" destOrd="1" presId="urn:microsoft.com/office/officeart/2005/8/layout/vList4"/>
    <dgm:cxn modelId="{84FF3EE7-FDDC-4285-9699-2AC2DEEC4F83}" type="presParOf" srcId="{094E92E9-B562-4973-B27A-A4DF352C3E0F}" destId="{866E770E-C0BA-43E6-8C1A-99BD030DB3F9}" srcOrd="0" destOrd="0" presId="urn:microsoft.com/office/officeart/2005/8/layout/vList4"/>
    <dgm:cxn modelId="{2C896834-EAB7-45E2-B00F-40E47AB28C64}" type="presParOf" srcId="{866E770E-C0BA-43E6-8C1A-99BD030DB3F9}" destId="{4CF7987E-F3A0-4528-B2F0-841D07834CFC}" srcOrd="0" destOrd="0" presId="urn:microsoft.com/office/officeart/2005/8/layout/vList4"/>
    <dgm:cxn modelId="{A22ABAF9-A86B-4508-BA84-9678F080F17F}" type="presParOf" srcId="{866E770E-C0BA-43E6-8C1A-99BD030DB3F9}" destId="{DE56651C-3156-41B1-BBEE-94D07D9B1A93}" srcOrd="1" destOrd="0" presId="urn:microsoft.com/office/officeart/2005/8/layout/vList4"/>
    <dgm:cxn modelId="{1132763A-AD63-4206-8C10-FE7F56543F68}" type="presParOf" srcId="{866E770E-C0BA-43E6-8C1A-99BD030DB3F9}" destId="{0C0818A2-FD7D-46C3-82D4-CD2D8E6A4974}"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33EEAAA-5126-421C-9603-D45C88982044}"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ES"/>
        </a:p>
      </dgm:t>
    </dgm:pt>
    <dgm:pt modelId="{1ABA168A-9A73-4A5D-925D-25655ACBA5DD}">
      <dgm:prSet phldrT="[Texto]"/>
      <dgm:spPr/>
      <dgm:t>
        <a:bodyPr/>
        <a:lstStyle/>
        <a:p>
          <a:r>
            <a:rPr lang="es-ES" dirty="0"/>
            <a:t>Recomendaciones</a:t>
          </a:r>
        </a:p>
      </dgm:t>
    </dgm:pt>
    <dgm:pt modelId="{B8E26EC5-F398-455F-8F94-0CE045C5928C}" type="parTrans" cxnId="{A6B2BD4C-8F3C-43DE-9668-31DB2D2F37C3}">
      <dgm:prSet/>
      <dgm:spPr/>
      <dgm:t>
        <a:bodyPr/>
        <a:lstStyle/>
        <a:p>
          <a:endParaRPr lang="es-ES"/>
        </a:p>
      </dgm:t>
    </dgm:pt>
    <dgm:pt modelId="{ECC3FA04-F327-459F-A670-BDF3B3A00E8C}" type="sibTrans" cxnId="{A6B2BD4C-8F3C-43DE-9668-31DB2D2F37C3}">
      <dgm:prSet/>
      <dgm:spPr/>
      <dgm:t>
        <a:bodyPr/>
        <a:lstStyle/>
        <a:p>
          <a:endParaRPr lang="es-ES"/>
        </a:p>
      </dgm:t>
    </dgm:pt>
    <dgm:pt modelId="{6D3869A8-64C3-4DC4-93F7-22D4436C3922}">
      <dgm:prSet phldrT="[Texto]"/>
      <dgm:spPr/>
      <dgm:t>
        <a:bodyPr/>
        <a:lstStyle/>
        <a:p>
          <a:pPr>
            <a:buFont typeface="Arial" panose="020B0604020202020204" pitchFamily="34" charset="0"/>
            <a:buChar char="•"/>
          </a:pPr>
          <a:r>
            <a:rPr lang="es-ES" b="0" i="0" dirty="0"/>
            <a:t>Revisar las declaraciones de impuestos en busca de discrepancias o datos que no concuerden con la realidad.</a:t>
          </a:r>
          <a:endParaRPr lang="es-ES" dirty="0"/>
        </a:p>
      </dgm:t>
    </dgm:pt>
    <dgm:pt modelId="{95B41091-C85D-4E05-8C59-9CB66333FEC1}" type="parTrans" cxnId="{26CFB075-1675-405A-BB40-609E0502141D}">
      <dgm:prSet/>
      <dgm:spPr/>
      <dgm:t>
        <a:bodyPr/>
        <a:lstStyle/>
        <a:p>
          <a:endParaRPr lang="es-ES"/>
        </a:p>
      </dgm:t>
    </dgm:pt>
    <dgm:pt modelId="{8631597F-79FF-452E-AE4A-D1A553584AC9}" type="sibTrans" cxnId="{26CFB075-1675-405A-BB40-609E0502141D}">
      <dgm:prSet/>
      <dgm:spPr/>
      <dgm:t>
        <a:bodyPr/>
        <a:lstStyle/>
        <a:p>
          <a:endParaRPr lang="es-ES"/>
        </a:p>
      </dgm:t>
    </dgm:pt>
    <dgm:pt modelId="{9E90EE4C-5FC8-435E-B99C-715A503A8B56}">
      <dgm:prSet phldrT="[Texto]"/>
      <dgm:spPr/>
      <dgm:t>
        <a:bodyPr/>
        <a:lstStyle/>
        <a:p>
          <a:pPr>
            <a:buFont typeface="Arial" panose="020B0604020202020204" pitchFamily="34" charset="0"/>
            <a:buChar char="•"/>
          </a:pPr>
          <a:r>
            <a:rPr lang="es-ES" dirty="0"/>
            <a:t>Verificar la autenticidad de las facturas y recibos presentados como gastos deducibles.</a:t>
          </a:r>
        </a:p>
      </dgm:t>
    </dgm:pt>
    <dgm:pt modelId="{A58666AE-F64A-4490-9973-A82CF9B286DE}" type="parTrans" cxnId="{76AC4D93-E434-46A4-9887-36E69500BF6B}">
      <dgm:prSet/>
      <dgm:spPr/>
      <dgm:t>
        <a:bodyPr/>
        <a:lstStyle/>
        <a:p>
          <a:endParaRPr lang="es-ES"/>
        </a:p>
      </dgm:t>
    </dgm:pt>
    <dgm:pt modelId="{07367CCC-9E6A-43AC-A053-E7243DED37B1}" type="sibTrans" cxnId="{76AC4D93-E434-46A4-9887-36E69500BF6B}">
      <dgm:prSet/>
      <dgm:spPr/>
      <dgm:t>
        <a:bodyPr/>
        <a:lstStyle/>
        <a:p>
          <a:endParaRPr lang="es-ES"/>
        </a:p>
      </dgm:t>
    </dgm:pt>
    <dgm:pt modelId="{B8CA1CE2-7DC4-4D54-B776-504442769E12}">
      <dgm:prSet phldrT="[Texto]"/>
      <dgm:spPr/>
      <dgm:t>
        <a:bodyPr/>
        <a:lstStyle/>
        <a:p>
          <a:pPr>
            <a:buFont typeface="Arial" panose="020B0604020202020204" pitchFamily="34" charset="0"/>
            <a:buChar char="•"/>
          </a:pPr>
          <a:r>
            <a:rPr lang="es-ES" dirty="0"/>
            <a:t>Comparar las declaraciones de años anteriores para detectar inconsistencias.</a:t>
          </a:r>
        </a:p>
      </dgm:t>
    </dgm:pt>
    <dgm:pt modelId="{744F86B0-0664-4534-B15C-89AC49501940}" type="parTrans" cxnId="{35AD9714-8960-4104-84E4-A3506EB5D094}">
      <dgm:prSet/>
      <dgm:spPr/>
      <dgm:t>
        <a:bodyPr/>
        <a:lstStyle/>
        <a:p>
          <a:endParaRPr lang="es-ES"/>
        </a:p>
      </dgm:t>
    </dgm:pt>
    <dgm:pt modelId="{E08D52FE-34B0-44F2-BCA6-68D50DCB393A}" type="sibTrans" cxnId="{35AD9714-8960-4104-84E4-A3506EB5D094}">
      <dgm:prSet/>
      <dgm:spPr/>
      <dgm:t>
        <a:bodyPr/>
        <a:lstStyle/>
        <a:p>
          <a:endParaRPr lang="es-ES"/>
        </a:p>
      </dgm:t>
    </dgm:pt>
    <dgm:pt modelId="{05A725A1-A257-4DC6-9A89-F0D0707EE5F5}" type="pres">
      <dgm:prSet presAssocID="{133EEAAA-5126-421C-9603-D45C88982044}" presName="linear" presStyleCnt="0">
        <dgm:presLayoutVars>
          <dgm:dir/>
          <dgm:animLvl val="lvl"/>
          <dgm:resizeHandles val="exact"/>
        </dgm:presLayoutVars>
      </dgm:prSet>
      <dgm:spPr/>
    </dgm:pt>
    <dgm:pt modelId="{1220CF2D-E94F-4CD5-9254-4B12694C6B83}" type="pres">
      <dgm:prSet presAssocID="{1ABA168A-9A73-4A5D-925D-25655ACBA5DD}" presName="parentLin" presStyleCnt="0"/>
      <dgm:spPr/>
    </dgm:pt>
    <dgm:pt modelId="{00F64A30-1784-49FE-913E-47DD22D0A4AB}" type="pres">
      <dgm:prSet presAssocID="{1ABA168A-9A73-4A5D-925D-25655ACBA5DD}" presName="parentLeftMargin" presStyleLbl="node1" presStyleIdx="0" presStyleCnt="1"/>
      <dgm:spPr/>
    </dgm:pt>
    <dgm:pt modelId="{943593BC-B434-463D-AA97-A6CFFFDC5831}" type="pres">
      <dgm:prSet presAssocID="{1ABA168A-9A73-4A5D-925D-25655ACBA5DD}" presName="parentText" presStyleLbl="node1" presStyleIdx="0" presStyleCnt="1">
        <dgm:presLayoutVars>
          <dgm:chMax val="0"/>
          <dgm:bulletEnabled val="1"/>
        </dgm:presLayoutVars>
      </dgm:prSet>
      <dgm:spPr/>
    </dgm:pt>
    <dgm:pt modelId="{7AA83343-33DD-4A35-9893-1BE67EC4FDD9}" type="pres">
      <dgm:prSet presAssocID="{1ABA168A-9A73-4A5D-925D-25655ACBA5DD}" presName="negativeSpace" presStyleCnt="0"/>
      <dgm:spPr/>
    </dgm:pt>
    <dgm:pt modelId="{5EAAEA53-6D08-44EF-9142-E0F63E07A37C}" type="pres">
      <dgm:prSet presAssocID="{1ABA168A-9A73-4A5D-925D-25655ACBA5DD}" presName="childText" presStyleLbl="conFgAcc1" presStyleIdx="0" presStyleCnt="1">
        <dgm:presLayoutVars>
          <dgm:bulletEnabled val="1"/>
        </dgm:presLayoutVars>
      </dgm:prSet>
      <dgm:spPr/>
    </dgm:pt>
  </dgm:ptLst>
  <dgm:cxnLst>
    <dgm:cxn modelId="{35AD9714-8960-4104-84E4-A3506EB5D094}" srcId="{1ABA168A-9A73-4A5D-925D-25655ACBA5DD}" destId="{B8CA1CE2-7DC4-4D54-B776-504442769E12}" srcOrd="2" destOrd="0" parTransId="{744F86B0-0664-4534-B15C-89AC49501940}" sibTransId="{E08D52FE-34B0-44F2-BCA6-68D50DCB393A}"/>
    <dgm:cxn modelId="{66C35822-5CCE-42EE-B589-7A761FE0F6A2}" type="presOf" srcId="{9E90EE4C-5FC8-435E-B99C-715A503A8B56}" destId="{5EAAEA53-6D08-44EF-9142-E0F63E07A37C}" srcOrd="0" destOrd="1" presId="urn:microsoft.com/office/officeart/2005/8/layout/list1"/>
    <dgm:cxn modelId="{2169CD2D-1C40-44E7-8B15-88BB14C249E3}" type="presOf" srcId="{1ABA168A-9A73-4A5D-925D-25655ACBA5DD}" destId="{943593BC-B434-463D-AA97-A6CFFFDC5831}" srcOrd="1" destOrd="0" presId="urn:microsoft.com/office/officeart/2005/8/layout/list1"/>
    <dgm:cxn modelId="{2DDACD6A-602E-4E4E-BEBE-8D90C609C311}" type="presOf" srcId="{B8CA1CE2-7DC4-4D54-B776-504442769E12}" destId="{5EAAEA53-6D08-44EF-9142-E0F63E07A37C}" srcOrd="0" destOrd="2" presId="urn:microsoft.com/office/officeart/2005/8/layout/list1"/>
    <dgm:cxn modelId="{DD7E646B-3352-4992-BF93-A07698F934DA}" type="presOf" srcId="{133EEAAA-5126-421C-9603-D45C88982044}" destId="{05A725A1-A257-4DC6-9A89-F0D0707EE5F5}" srcOrd="0" destOrd="0" presId="urn:microsoft.com/office/officeart/2005/8/layout/list1"/>
    <dgm:cxn modelId="{A6B2BD4C-8F3C-43DE-9668-31DB2D2F37C3}" srcId="{133EEAAA-5126-421C-9603-D45C88982044}" destId="{1ABA168A-9A73-4A5D-925D-25655ACBA5DD}" srcOrd="0" destOrd="0" parTransId="{B8E26EC5-F398-455F-8F94-0CE045C5928C}" sibTransId="{ECC3FA04-F327-459F-A670-BDF3B3A00E8C}"/>
    <dgm:cxn modelId="{22623E6E-4D0E-4AD4-8341-8F564A367560}" type="presOf" srcId="{1ABA168A-9A73-4A5D-925D-25655ACBA5DD}" destId="{00F64A30-1784-49FE-913E-47DD22D0A4AB}" srcOrd="0" destOrd="0" presId="urn:microsoft.com/office/officeart/2005/8/layout/list1"/>
    <dgm:cxn modelId="{26CFB075-1675-405A-BB40-609E0502141D}" srcId="{1ABA168A-9A73-4A5D-925D-25655ACBA5DD}" destId="{6D3869A8-64C3-4DC4-93F7-22D4436C3922}" srcOrd="0" destOrd="0" parTransId="{95B41091-C85D-4E05-8C59-9CB66333FEC1}" sibTransId="{8631597F-79FF-452E-AE4A-D1A553584AC9}"/>
    <dgm:cxn modelId="{76AC4D93-E434-46A4-9887-36E69500BF6B}" srcId="{1ABA168A-9A73-4A5D-925D-25655ACBA5DD}" destId="{9E90EE4C-5FC8-435E-B99C-715A503A8B56}" srcOrd="1" destOrd="0" parTransId="{A58666AE-F64A-4490-9973-A82CF9B286DE}" sibTransId="{07367CCC-9E6A-43AC-A053-E7243DED37B1}"/>
    <dgm:cxn modelId="{6113C0E2-756A-4130-BB83-664B19C823B2}" type="presOf" srcId="{6D3869A8-64C3-4DC4-93F7-22D4436C3922}" destId="{5EAAEA53-6D08-44EF-9142-E0F63E07A37C}" srcOrd="0" destOrd="0" presId="urn:microsoft.com/office/officeart/2005/8/layout/list1"/>
    <dgm:cxn modelId="{49353DB4-072A-4DB6-A8D3-413748391E12}" type="presParOf" srcId="{05A725A1-A257-4DC6-9A89-F0D0707EE5F5}" destId="{1220CF2D-E94F-4CD5-9254-4B12694C6B83}" srcOrd="0" destOrd="0" presId="urn:microsoft.com/office/officeart/2005/8/layout/list1"/>
    <dgm:cxn modelId="{F88CEAE4-9506-402F-B9AB-D15784322395}" type="presParOf" srcId="{1220CF2D-E94F-4CD5-9254-4B12694C6B83}" destId="{00F64A30-1784-49FE-913E-47DD22D0A4AB}" srcOrd="0" destOrd="0" presId="urn:microsoft.com/office/officeart/2005/8/layout/list1"/>
    <dgm:cxn modelId="{F8463A58-9D51-42AE-891F-0A6AF26B35D3}" type="presParOf" srcId="{1220CF2D-E94F-4CD5-9254-4B12694C6B83}" destId="{943593BC-B434-463D-AA97-A6CFFFDC5831}" srcOrd="1" destOrd="0" presId="urn:microsoft.com/office/officeart/2005/8/layout/list1"/>
    <dgm:cxn modelId="{DB051145-E551-4825-8D9A-89C15E532C17}" type="presParOf" srcId="{05A725A1-A257-4DC6-9A89-F0D0707EE5F5}" destId="{7AA83343-33DD-4A35-9893-1BE67EC4FDD9}" srcOrd="1" destOrd="0" presId="urn:microsoft.com/office/officeart/2005/8/layout/list1"/>
    <dgm:cxn modelId="{87402478-AAD2-4F07-9D64-904378DA5288}" type="presParOf" srcId="{05A725A1-A257-4DC6-9A89-F0D0707EE5F5}" destId="{5EAAEA53-6D08-44EF-9142-E0F63E07A37C}"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10B25B3-3331-45DA-9CE8-9E7977567379}" type="doc">
      <dgm:prSet loTypeId="urn:microsoft.com/office/officeart/2005/8/layout/radial4" loCatId="relationship" qsTypeId="urn:microsoft.com/office/officeart/2005/8/quickstyle/simple1" qsCatId="simple" csTypeId="urn:microsoft.com/office/officeart/2005/8/colors/accent0_3" csCatId="mainScheme" phldr="1"/>
      <dgm:spPr/>
      <dgm:t>
        <a:bodyPr/>
        <a:lstStyle/>
        <a:p>
          <a:endParaRPr lang="es-ES"/>
        </a:p>
      </dgm:t>
    </dgm:pt>
    <dgm:pt modelId="{C51BE4BD-96EF-4E3C-8B9E-D3911AE8F641}">
      <dgm:prSet phldrT="[Texto]" custT="1"/>
      <dgm:spPr/>
      <dgm:t>
        <a:bodyPr/>
        <a:lstStyle/>
        <a:p>
          <a:r>
            <a:rPr lang="es-ES" sz="2000" dirty="0"/>
            <a:t>Actividades fraudulentas</a:t>
          </a:r>
        </a:p>
      </dgm:t>
    </dgm:pt>
    <dgm:pt modelId="{43D15523-0BC0-45F0-9DD5-4F4C4835B982}" type="parTrans" cxnId="{085C3A1F-3729-46E2-98A9-40CEB40D46C4}">
      <dgm:prSet/>
      <dgm:spPr/>
      <dgm:t>
        <a:bodyPr/>
        <a:lstStyle/>
        <a:p>
          <a:endParaRPr lang="es-ES" sz="2400"/>
        </a:p>
      </dgm:t>
    </dgm:pt>
    <dgm:pt modelId="{0EBC73AD-4B14-43F2-A356-AA7694A1BFE5}" type="sibTrans" cxnId="{085C3A1F-3729-46E2-98A9-40CEB40D46C4}">
      <dgm:prSet/>
      <dgm:spPr/>
      <dgm:t>
        <a:bodyPr/>
        <a:lstStyle/>
        <a:p>
          <a:endParaRPr lang="es-ES" sz="2400"/>
        </a:p>
      </dgm:t>
    </dgm:pt>
    <dgm:pt modelId="{FE86E9AC-77E4-4708-B2FB-E1F8930B6725}">
      <dgm:prSet phldrT="[Texto]" custT="1"/>
      <dgm:spPr/>
      <dgm:t>
        <a:bodyPr/>
        <a:lstStyle/>
        <a:p>
          <a:r>
            <a:rPr lang="es-ES" sz="1800" b="1" i="0" dirty="0"/>
            <a:t>Ataques de Denegación de Servicio</a:t>
          </a:r>
          <a:endParaRPr lang="es-ES" sz="1800" dirty="0"/>
        </a:p>
      </dgm:t>
    </dgm:pt>
    <dgm:pt modelId="{2A983E25-4970-4086-9817-2E9F01DD4CC2}" type="parTrans" cxnId="{CE4A7E19-EF37-41B9-9490-2B61F676EEBD}">
      <dgm:prSet custT="1"/>
      <dgm:spPr/>
      <dgm:t>
        <a:bodyPr/>
        <a:lstStyle/>
        <a:p>
          <a:endParaRPr lang="es-ES" sz="1000"/>
        </a:p>
      </dgm:t>
    </dgm:pt>
    <dgm:pt modelId="{B9AD0E93-33AA-493E-99A2-AC0286C81584}" type="sibTrans" cxnId="{CE4A7E19-EF37-41B9-9490-2B61F676EEBD}">
      <dgm:prSet/>
      <dgm:spPr/>
      <dgm:t>
        <a:bodyPr/>
        <a:lstStyle/>
        <a:p>
          <a:endParaRPr lang="es-ES" sz="2400"/>
        </a:p>
      </dgm:t>
    </dgm:pt>
    <dgm:pt modelId="{74B34E57-D90C-4732-9DCD-A10D45A053AF}">
      <dgm:prSet phldrT="[Texto]" custT="1"/>
      <dgm:spPr/>
      <dgm:t>
        <a:bodyPr/>
        <a:lstStyle/>
        <a:p>
          <a:r>
            <a:rPr lang="es-ES" sz="1800" b="1" i="0" dirty="0"/>
            <a:t>Intrusiones</a:t>
          </a:r>
          <a:endParaRPr lang="es-ES" sz="1800" dirty="0"/>
        </a:p>
      </dgm:t>
    </dgm:pt>
    <dgm:pt modelId="{EFFD6AB9-92A8-45A7-A1BF-5AF310EBBF87}" type="parTrans" cxnId="{E0B59680-CEFC-4C92-B495-D3B4E000B605}">
      <dgm:prSet custT="1"/>
      <dgm:spPr/>
      <dgm:t>
        <a:bodyPr/>
        <a:lstStyle/>
        <a:p>
          <a:endParaRPr lang="es-ES" sz="1000"/>
        </a:p>
      </dgm:t>
    </dgm:pt>
    <dgm:pt modelId="{6B38DAEC-2022-45E1-B2C4-1AE79C6CE0DE}" type="sibTrans" cxnId="{E0B59680-CEFC-4C92-B495-D3B4E000B605}">
      <dgm:prSet/>
      <dgm:spPr/>
      <dgm:t>
        <a:bodyPr/>
        <a:lstStyle/>
        <a:p>
          <a:endParaRPr lang="es-ES" sz="2400"/>
        </a:p>
      </dgm:t>
    </dgm:pt>
    <dgm:pt modelId="{D4213556-61FD-4F20-8827-2F1B55681143}">
      <dgm:prSet phldrT="[Texto]" custT="1"/>
      <dgm:spPr/>
      <dgm:t>
        <a:bodyPr/>
        <a:lstStyle/>
        <a:p>
          <a:r>
            <a:rPr lang="es-ES" sz="1800" b="1" i="0" dirty="0"/>
            <a:t>Fuga de datos</a:t>
          </a:r>
          <a:endParaRPr lang="es-ES" sz="1800" dirty="0"/>
        </a:p>
      </dgm:t>
    </dgm:pt>
    <dgm:pt modelId="{0A77AAA8-5EDE-4158-B427-3E473B3B4B13}" type="parTrans" cxnId="{937D2F43-198F-481B-9B19-BAAE7F78EE50}">
      <dgm:prSet custT="1"/>
      <dgm:spPr/>
      <dgm:t>
        <a:bodyPr/>
        <a:lstStyle/>
        <a:p>
          <a:endParaRPr lang="es-ES" sz="1000"/>
        </a:p>
      </dgm:t>
    </dgm:pt>
    <dgm:pt modelId="{07741C28-9E76-4B86-987C-8537D2954278}" type="sibTrans" cxnId="{937D2F43-198F-481B-9B19-BAAE7F78EE50}">
      <dgm:prSet/>
      <dgm:spPr/>
      <dgm:t>
        <a:bodyPr/>
        <a:lstStyle/>
        <a:p>
          <a:endParaRPr lang="es-ES" sz="2400"/>
        </a:p>
      </dgm:t>
    </dgm:pt>
    <dgm:pt modelId="{1CADD684-E83E-4144-AE9F-CB032D01502B}" type="pres">
      <dgm:prSet presAssocID="{A10B25B3-3331-45DA-9CE8-9E7977567379}" presName="cycle" presStyleCnt="0">
        <dgm:presLayoutVars>
          <dgm:chMax val="1"/>
          <dgm:dir/>
          <dgm:animLvl val="ctr"/>
          <dgm:resizeHandles val="exact"/>
        </dgm:presLayoutVars>
      </dgm:prSet>
      <dgm:spPr/>
    </dgm:pt>
    <dgm:pt modelId="{46B7DB38-AE31-414A-B842-4E6B12091141}" type="pres">
      <dgm:prSet presAssocID="{C51BE4BD-96EF-4E3C-8B9E-D3911AE8F641}" presName="centerShape" presStyleLbl="node0" presStyleIdx="0" presStyleCnt="1"/>
      <dgm:spPr/>
    </dgm:pt>
    <dgm:pt modelId="{3A7BE444-463F-4D76-871A-335D5831BB99}" type="pres">
      <dgm:prSet presAssocID="{2A983E25-4970-4086-9817-2E9F01DD4CC2}" presName="parTrans" presStyleLbl="bgSibTrans2D1" presStyleIdx="0" presStyleCnt="3"/>
      <dgm:spPr/>
    </dgm:pt>
    <dgm:pt modelId="{09F94B5B-83EA-4354-A00E-24ED5757A756}" type="pres">
      <dgm:prSet presAssocID="{FE86E9AC-77E4-4708-B2FB-E1F8930B6725}" presName="node" presStyleLbl="node1" presStyleIdx="0" presStyleCnt="3">
        <dgm:presLayoutVars>
          <dgm:bulletEnabled val="1"/>
        </dgm:presLayoutVars>
      </dgm:prSet>
      <dgm:spPr/>
    </dgm:pt>
    <dgm:pt modelId="{1888B224-2A7A-4FED-BAED-45DD5AD3AF1A}" type="pres">
      <dgm:prSet presAssocID="{EFFD6AB9-92A8-45A7-A1BF-5AF310EBBF87}" presName="parTrans" presStyleLbl="bgSibTrans2D1" presStyleIdx="1" presStyleCnt="3"/>
      <dgm:spPr/>
    </dgm:pt>
    <dgm:pt modelId="{8F04F67A-A50B-4DAB-8988-DF50004B2D7C}" type="pres">
      <dgm:prSet presAssocID="{74B34E57-D90C-4732-9DCD-A10D45A053AF}" presName="node" presStyleLbl="node1" presStyleIdx="1" presStyleCnt="3">
        <dgm:presLayoutVars>
          <dgm:bulletEnabled val="1"/>
        </dgm:presLayoutVars>
      </dgm:prSet>
      <dgm:spPr/>
    </dgm:pt>
    <dgm:pt modelId="{5416A456-1A33-4504-8B06-46EF378C4223}" type="pres">
      <dgm:prSet presAssocID="{0A77AAA8-5EDE-4158-B427-3E473B3B4B13}" presName="parTrans" presStyleLbl="bgSibTrans2D1" presStyleIdx="2" presStyleCnt="3"/>
      <dgm:spPr/>
    </dgm:pt>
    <dgm:pt modelId="{29222DED-8315-432E-892B-2ED4172996D4}" type="pres">
      <dgm:prSet presAssocID="{D4213556-61FD-4F20-8827-2F1B55681143}" presName="node" presStyleLbl="node1" presStyleIdx="2" presStyleCnt="3">
        <dgm:presLayoutVars>
          <dgm:bulletEnabled val="1"/>
        </dgm:presLayoutVars>
      </dgm:prSet>
      <dgm:spPr/>
    </dgm:pt>
  </dgm:ptLst>
  <dgm:cxnLst>
    <dgm:cxn modelId="{CE4A7E19-EF37-41B9-9490-2B61F676EEBD}" srcId="{C51BE4BD-96EF-4E3C-8B9E-D3911AE8F641}" destId="{FE86E9AC-77E4-4708-B2FB-E1F8930B6725}" srcOrd="0" destOrd="0" parTransId="{2A983E25-4970-4086-9817-2E9F01DD4CC2}" sibTransId="{B9AD0E93-33AA-493E-99A2-AC0286C81584}"/>
    <dgm:cxn modelId="{085C3A1F-3729-46E2-98A9-40CEB40D46C4}" srcId="{A10B25B3-3331-45DA-9CE8-9E7977567379}" destId="{C51BE4BD-96EF-4E3C-8B9E-D3911AE8F641}" srcOrd="0" destOrd="0" parTransId="{43D15523-0BC0-45F0-9DD5-4F4C4835B982}" sibTransId="{0EBC73AD-4B14-43F2-A356-AA7694A1BFE5}"/>
    <dgm:cxn modelId="{937D2F43-198F-481B-9B19-BAAE7F78EE50}" srcId="{C51BE4BD-96EF-4E3C-8B9E-D3911AE8F641}" destId="{D4213556-61FD-4F20-8827-2F1B55681143}" srcOrd="2" destOrd="0" parTransId="{0A77AAA8-5EDE-4158-B427-3E473B3B4B13}" sibTransId="{07741C28-9E76-4B86-987C-8537D2954278}"/>
    <dgm:cxn modelId="{0031CB6D-C680-40D4-8E6A-647078A0004B}" type="presOf" srcId="{EFFD6AB9-92A8-45A7-A1BF-5AF310EBBF87}" destId="{1888B224-2A7A-4FED-BAED-45DD5AD3AF1A}" srcOrd="0" destOrd="0" presId="urn:microsoft.com/office/officeart/2005/8/layout/radial4"/>
    <dgm:cxn modelId="{FAA61375-8550-448F-B532-448F9B999E82}" type="presOf" srcId="{74B34E57-D90C-4732-9DCD-A10D45A053AF}" destId="{8F04F67A-A50B-4DAB-8988-DF50004B2D7C}" srcOrd="0" destOrd="0" presId="urn:microsoft.com/office/officeart/2005/8/layout/radial4"/>
    <dgm:cxn modelId="{1C40777B-2BCC-4A51-A610-5331E8EDF4D3}" type="presOf" srcId="{A10B25B3-3331-45DA-9CE8-9E7977567379}" destId="{1CADD684-E83E-4144-AE9F-CB032D01502B}" srcOrd="0" destOrd="0" presId="urn:microsoft.com/office/officeart/2005/8/layout/radial4"/>
    <dgm:cxn modelId="{E0B59680-CEFC-4C92-B495-D3B4E000B605}" srcId="{C51BE4BD-96EF-4E3C-8B9E-D3911AE8F641}" destId="{74B34E57-D90C-4732-9DCD-A10D45A053AF}" srcOrd="1" destOrd="0" parTransId="{EFFD6AB9-92A8-45A7-A1BF-5AF310EBBF87}" sibTransId="{6B38DAEC-2022-45E1-B2C4-1AE79C6CE0DE}"/>
    <dgm:cxn modelId="{8D7A6F8F-B3A1-4E1A-8D5B-D7BE78957A48}" type="presOf" srcId="{2A983E25-4970-4086-9817-2E9F01DD4CC2}" destId="{3A7BE444-463F-4D76-871A-335D5831BB99}" srcOrd="0" destOrd="0" presId="urn:microsoft.com/office/officeart/2005/8/layout/radial4"/>
    <dgm:cxn modelId="{6708A395-740D-4566-BAC2-5BE587241F8F}" type="presOf" srcId="{C51BE4BD-96EF-4E3C-8B9E-D3911AE8F641}" destId="{46B7DB38-AE31-414A-B842-4E6B12091141}" srcOrd="0" destOrd="0" presId="urn:microsoft.com/office/officeart/2005/8/layout/radial4"/>
    <dgm:cxn modelId="{9B650AAD-E84F-4B24-A301-7D81F0666087}" type="presOf" srcId="{D4213556-61FD-4F20-8827-2F1B55681143}" destId="{29222DED-8315-432E-892B-2ED4172996D4}" srcOrd="0" destOrd="0" presId="urn:microsoft.com/office/officeart/2005/8/layout/radial4"/>
    <dgm:cxn modelId="{8CDE01D7-FDF2-4F01-9F2A-CC6E9BC01962}" type="presOf" srcId="{FE86E9AC-77E4-4708-B2FB-E1F8930B6725}" destId="{09F94B5B-83EA-4354-A00E-24ED5757A756}" srcOrd="0" destOrd="0" presId="urn:microsoft.com/office/officeart/2005/8/layout/radial4"/>
    <dgm:cxn modelId="{491809E9-933E-4095-BFBD-DE86197D200B}" type="presOf" srcId="{0A77AAA8-5EDE-4158-B427-3E473B3B4B13}" destId="{5416A456-1A33-4504-8B06-46EF378C4223}" srcOrd="0" destOrd="0" presId="urn:microsoft.com/office/officeart/2005/8/layout/radial4"/>
    <dgm:cxn modelId="{90A148B3-A463-41A1-A616-7BA20CC1CFDB}" type="presParOf" srcId="{1CADD684-E83E-4144-AE9F-CB032D01502B}" destId="{46B7DB38-AE31-414A-B842-4E6B12091141}" srcOrd="0" destOrd="0" presId="urn:microsoft.com/office/officeart/2005/8/layout/radial4"/>
    <dgm:cxn modelId="{FDEFC22E-52E4-447B-AA21-80E6733FA73E}" type="presParOf" srcId="{1CADD684-E83E-4144-AE9F-CB032D01502B}" destId="{3A7BE444-463F-4D76-871A-335D5831BB99}" srcOrd="1" destOrd="0" presId="urn:microsoft.com/office/officeart/2005/8/layout/radial4"/>
    <dgm:cxn modelId="{9C9A9635-12CA-4EBD-8FBC-EAEBA3AC5F5B}" type="presParOf" srcId="{1CADD684-E83E-4144-AE9F-CB032D01502B}" destId="{09F94B5B-83EA-4354-A00E-24ED5757A756}" srcOrd="2" destOrd="0" presId="urn:microsoft.com/office/officeart/2005/8/layout/radial4"/>
    <dgm:cxn modelId="{E1B5E0D1-DF74-40AD-9121-F743ADCDF1CA}" type="presParOf" srcId="{1CADD684-E83E-4144-AE9F-CB032D01502B}" destId="{1888B224-2A7A-4FED-BAED-45DD5AD3AF1A}" srcOrd="3" destOrd="0" presId="urn:microsoft.com/office/officeart/2005/8/layout/radial4"/>
    <dgm:cxn modelId="{1B2B1EB1-BE63-485D-B015-88BEFBC15F1F}" type="presParOf" srcId="{1CADD684-E83E-4144-AE9F-CB032D01502B}" destId="{8F04F67A-A50B-4DAB-8988-DF50004B2D7C}" srcOrd="4" destOrd="0" presId="urn:microsoft.com/office/officeart/2005/8/layout/radial4"/>
    <dgm:cxn modelId="{AF244307-9726-4899-910B-9FD348D21F94}" type="presParOf" srcId="{1CADD684-E83E-4144-AE9F-CB032D01502B}" destId="{5416A456-1A33-4504-8B06-46EF378C4223}" srcOrd="5" destOrd="0" presId="urn:microsoft.com/office/officeart/2005/8/layout/radial4"/>
    <dgm:cxn modelId="{4087F460-8364-459D-9633-A52660A9ABF1}" type="presParOf" srcId="{1CADD684-E83E-4144-AE9F-CB032D01502B}" destId="{29222DED-8315-432E-892B-2ED4172996D4}"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8D31CD2-797C-473F-BE0C-B2C8732CC757}"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s-ES"/>
        </a:p>
      </dgm:t>
    </dgm:pt>
    <dgm:pt modelId="{C1B82D94-3008-44CE-A763-719FEEB9F5F1}">
      <dgm:prSet custT="1"/>
      <dgm:spPr/>
      <dgm:t>
        <a:bodyPr/>
        <a:lstStyle/>
        <a:p>
          <a:r>
            <a:rPr lang="es-ES" sz="1800" b="1" i="0" dirty="0"/>
            <a:t>Ataque de Denegación de Servicio (DoS)</a:t>
          </a:r>
          <a:endParaRPr lang="es-ES" sz="1800" dirty="0"/>
        </a:p>
      </dgm:t>
    </dgm:pt>
    <dgm:pt modelId="{C4E6B4B9-E9CF-4A60-950A-34C51BB18188}" type="parTrans" cxnId="{6AAA3C92-6662-43A0-B4CD-D71470D0280E}">
      <dgm:prSet/>
      <dgm:spPr/>
      <dgm:t>
        <a:bodyPr/>
        <a:lstStyle/>
        <a:p>
          <a:endParaRPr lang="es-ES" sz="2000"/>
        </a:p>
      </dgm:t>
    </dgm:pt>
    <dgm:pt modelId="{9E5ADD50-F86D-4AC0-953D-FC82C30853FB}" type="sibTrans" cxnId="{6AAA3C92-6662-43A0-B4CD-D71470D0280E}">
      <dgm:prSet/>
      <dgm:spPr/>
      <dgm:t>
        <a:bodyPr/>
        <a:lstStyle/>
        <a:p>
          <a:endParaRPr lang="es-ES" sz="2000"/>
        </a:p>
      </dgm:t>
    </dgm:pt>
    <dgm:pt modelId="{0FCF246F-EFB2-4695-BE9E-BBDF3606D2B7}">
      <dgm:prSet custT="1"/>
      <dgm:spPr/>
      <dgm:t>
        <a:bodyPr/>
        <a:lstStyle/>
        <a:p>
          <a:r>
            <a:rPr lang="es-ES" sz="1600" b="0" i="0" dirty="0"/>
            <a:t>Puede afectar la disponibilidad y la capacidad de respuesta del sistema.</a:t>
          </a:r>
          <a:endParaRPr lang="es-ES" sz="1600" dirty="0"/>
        </a:p>
      </dgm:t>
    </dgm:pt>
    <dgm:pt modelId="{FD352AEE-F620-4CF2-9F60-D2F614309AF9}" type="parTrans" cxnId="{C32C2438-486F-4F2F-8452-AF4042BD41A1}">
      <dgm:prSet/>
      <dgm:spPr/>
      <dgm:t>
        <a:bodyPr/>
        <a:lstStyle/>
        <a:p>
          <a:endParaRPr lang="es-ES" sz="2000"/>
        </a:p>
      </dgm:t>
    </dgm:pt>
    <dgm:pt modelId="{4F96DE3F-E21C-4534-AEC5-CE6205EFC5F7}" type="sibTrans" cxnId="{C32C2438-486F-4F2F-8452-AF4042BD41A1}">
      <dgm:prSet/>
      <dgm:spPr/>
      <dgm:t>
        <a:bodyPr/>
        <a:lstStyle/>
        <a:p>
          <a:endParaRPr lang="es-ES" sz="2000"/>
        </a:p>
      </dgm:t>
    </dgm:pt>
    <dgm:pt modelId="{60161E5E-8628-485D-81CB-30708E08D1E1}">
      <dgm:prSet custT="1"/>
      <dgm:spPr/>
      <dgm:t>
        <a:bodyPr/>
        <a:lstStyle/>
        <a:p>
          <a:r>
            <a:rPr lang="es-ES" sz="1800" b="1" i="0" dirty="0"/>
            <a:t>Ataque de Denegación de Servicio Distribuido (</a:t>
          </a:r>
          <a:r>
            <a:rPr lang="es-ES" sz="1800" b="1" i="0" dirty="0" err="1"/>
            <a:t>DDoS</a:t>
          </a:r>
          <a:r>
            <a:rPr lang="es-ES" sz="1800" b="1" i="0" dirty="0"/>
            <a:t>)</a:t>
          </a:r>
          <a:endParaRPr lang="es-ES" sz="1800" dirty="0"/>
        </a:p>
      </dgm:t>
    </dgm:pt>
    <dgm:pt modelId="{C9ABAC08-1886-4E6D-9458-D4E3898F54BD}" type="parTrans" cxnId="{3AF9D621-BEDD-4E6E-A1DC-B1B8D3720342}">
      <dgm:prSet/>
      <dgm:spPr/>
      <dgm:t>
        <a:bodyPr/>
        <a:lstStyle/>
        <a:p>
          <a:endParaRPr lang="es-ES" sz="2000"/>
        </a:p>
      </dgm:t>
    </dgm:pt>
    <dgm:pt modelId="{9E6B36E4-DBCB-4562-B335-AF604B545845}" type="sibTrans" cxnId="{3AF9D621-BEDD-4E6E-A1DC-B1B8D3720342}">
      <dgm:prSet/>
      <dgm:spPr/>
      <dgm:t>
        <a:bodyPr/>
        <a:lstStyle/>
        <a:p>
          <a:endParaRPr lang="es-ES" sz="2000"/>
        </a:p>
      </dgm:t>
    </dgm:pt>
    <dgm:pt modelId="{D6B3E850-CC1E-48B0-BC32-30EB4EF05E14}">
      <dgm:prSet custT="1"/>
      <dgm:spPr/>
      <dgm:t>
        <a:bodyPr/>
        <a:lstStyle/>
        <a:p>
          <a:r>
            <a:rPr lang="es-ES" sz="1600" b="0" i="0" dirty="0"/>
            <a:t>Se orquesta desde </a:t>
          </a:r>
          <a:r>
            <a:rPr lang="es-ES" sz="1600" b="1" i="0" dirty="0"/>
            <a:t>múltiples ubicaciones y sistemas</a:t>
          </a:r>
          <a:r>
            <a:rPr lang="es-ES" sz="1600" b="0" i="0" dirty="0"/>
            <a:t> al mismo tiempo.</a:t>
          </a:r>
          <a:endParaRPr lang="es-ES" sz="1600" dirty="0"/>
        </a:p>
      </dgm:t>
    </dgm:pt>
    <dgm:pt modelId="{633EB41A-2555-4C63-9A6E-A7008A115E90}" type="parTrans" cxnId="{5315F5AD-3352-41E0-AE98-A8B086A0BE3D}">
      <dgm:prSet/>
      <dgm:spPr/>
      <dgm:t>
        <a:bodyPr/>
        <a:lstStyle/>
        <a:p>
          <a:endParaRPr lang="es-ES" sz="2000"/>
        </a:p>
      </dgm:t>
    </dgm:pt>
    <dgm:pt modelId="{3F3A4DE2-C47A-4365-AC69-81031E8254B8}" type="sibTrans" cxnId="{5315F5AD-3352-41E0-AE98-A8B086A0BE3D}">
      <dgm:prSet/>
      <dgm:spPr/>
      <dgm:t>
        <a:bodyPr/>
        <a:lstStyle/>
        <a:p>
          <a:endParaRPr lang="es-ES" sz="2000"/>
        </a:p>
      </dgm:t>
    </dgm:pt>
    <dgm:pt modelId="{3982DB19-386C-4A52-995A-D7FFE7BF40F3}">
      <dgm:prSet custT="1"/>
      <dgm:spPr/>
      <dgm:t>
        <a:bodyPr/>
        <a:lstStyle/>
        <a:p>
          <a:r>
            <a:rPr lang="es-ES" sz="1600" b="0" i="0" dirty="0"/>
            <a:t>Sobrecarga el servidor o la red con un alto volumen de tráfico o solicitudes, lo que provoca una caída momentánea del servicio.</a:t>
          </a:r>
          <a:endParaRPr lang="es-ES" sz="1600" dirty="0"/>
        </a:p>
      </dgm:t>
    </dgm:pt>
    <dgm:pt modelId="{C7B803C9-B3E7-4EBB-9D29-AB34B5A25651}" type="parTrans" cxnId="{932FD811-878E-4146-A8DB-6696EAE7D93A}">
      <dgm:prSet/>
      <dgm:spPr/>
      <dgm:t>
        <a:bodyPr/>
        <a:lstStyle/>
        <a:p>
          <a:endParaRPr lang="es-ES" sz="2000"/>
        </a:p>
      </dgm:t>
    </dgm:pt>
    <dgm:pt modelId="{CAFA4350-3BC6-48E6-B678-53ABFCD2B53A}" type="sibTrans" cxnId="{932FD811-878E-4146-A8DB-6696EAE7D93A}">
      <dgm:prSet/>
      <dgm:spPr/>
      <dgm:t>
        <a:bodyPr/>
        <a:lstStyle/>
        <a:p>
          <a:endParaRPr lang="es-ES" sz="2000"/>
        </a:p>
      </dgm:t>
    </dgm:pt>
    <dgm:pt modelId="{5AC72BD6-0728-4924-8EAC-C28A6990E01F}">
      <dgm:prSet custT="1"/>
      <dgm:spPr/>
      <dgm:t>
        <a:bodyPr/>
        <a:lstStyle/>
        <a:p>
          <a:r>
            <a:rPr lang="es-ES" sz="1600" dirty="0"/>
            <a:t>Se realiza desde un solo ordenador.</a:t>
          </a:r>
        </a:p>
      </dgm:t>
    </dgm:pt>
    <dgm:pt modelId="{BCA79A34-BEDA-4C59-BE08-AAB62CA5E537}" type="parTrans" cxnId="{5BAA6959-EE3A-45F7-9E72-05F90FD2DBC7}">
      <dgm:prSet/>
      <dgm:spPr/>
      <dgm:t>
        <a:bodyPr/>
        <a:lstStyle/>
        <a:p>
          <a:endParaRPr lang="es-ES" sz="2000"/>
        </a:p>
      </dgm:t>
    </dgm:pt>
    <dgm:pt modelId="{7FB65A27-C265-4590-A162-4B9F001679B7}" type="sibTrans" cxnId="{5BAA6959-EE3A-45F7-9E72-05F90FD2DBC7}">
      <dgm:prSet/>
      <dgm:spPr/>
      <dgm:t>
        <a:bodyPr/>
        <a:lstStyle/>
        <a:p>
          <a:endParaRPr lang="es-ES" sz="2000"/>
        </a:p>
      </dgm:t>
    </dgm:pt>
    <dgm:pt modelId="{A8D8FC41-4EB8-4BB1-9345-034A23F18139}">
      <dgm:prSet custT="1"/>
      <dgm:spPr/>
      <dgm:t>
        <a:bodyPr/>
        <a:lstStyle/>
        <a:p>
          <a:r>
            <a:rPr lang="es-ES" sz="1600" b="0" i="0" dirty="0"/>
            <a:t>Utiliza una </a:t>
          </a:r>
          <a:r>
            <a:rPr lang="es-ES" sz="1600" b="1" i="0" dirty="0"/>
            <a:t>red de dispositivos comprometidos</a:t>
          </a:r>
          <a:r>
            <a:rPr lang="es-ES" sz="1600" b="0" i="0" dirty="0"/>
            <a:t> (conocidos como “zombis”) para lanzar peticiones simultáneas.</a:t>
          </a:r>
          <a:endParaRPr lang="es-ES" sz="1600" dirty="0"/>
        </a:p>
      </dgm:t>
    </dgm:pt>
    <dgm:pt modelId="{2AB53ACD-4AF6-4A3D-BFC3-7004C2266527}" type="parTrans" cxnId="{64D26BC3-FE6B-4951-814E-2137DEEEC556}">
      <dgm:prSet/>
      <dgm:spPr/>
      <dgm:t>
        <a:bodyPr/>
        <a:lstStyle/>
        <a:p>
          <a:endParaRPr lang="es-ES" sz="2000"/>
        </a:p>
      </dgm:t>
    </dgm:pt>
    <dgm:pt modelId="{4F72A00F-2D04-45B5-9E49-342886042376}" type="sibTrans" cxnId="{64D26BC3-FE6B-4951-814E-2137DEEEC556}">
      <dgm:prSet/>
      <dgm:spPr/>
      <dgm:t>
        <a:bodyPr/>
        <a:lstStyle/>
        <a:p>
          <a:endParaRPr lang="es-ES" sz="2000"/>
        </a:p>
      </dgm:t>
    </dgm:pt>
    <dgm:pt modelId="{0249459F-C4F9-408E-BF0E-D2308261C5AC}">
      <dgm:prSet custT="1"/>
      <dgm:spPr/>
      <dgm:t>
        <a:bodyPr/>
        <a:lstStyle/>
        <a:p>
          <a:r>
            <a:rPr lang="es-ES" sz="1600" b="0" i="0" dirty="0"/>
            <a:t>Es aún más efectivo y difícil de mitigar, que el DoS, debido a la cantidad de recursos que aporta la red de “zombis”.</a:t>
          </a:r>
          <a:endParaRPr lang="es-ES" sz="1600" dirty="0"/>
        </a:p>
      </dgm:t>
    </dgm:pt>
    <dgm:pt modelId="{90351CA6-D14A-4052-BF10-8E9CA56888AD}" type="parTrans" cxnId="{D0845BFE-8A99-428B-B4EF-5EF0358C212C}">
      <dgm:prSet/>
      <dgm:spPr/>
      <dgm:t>
        <a:bodyPr/>
        <a:lstStyle/>
        <a:p>
          <a:endParaRPr lang="es-ES" sz="2000"/>
        </a:p>
      </dgm:t>
    </dgm:pt>
    <dgm:pt modelId="{483786DF-B6D1-484C-BC46-1B71E5EEBDE6}" type="sibTrans" cxnId="{D0845BFE-8A99-428B-B4EF-5EF0358C212C}">
      <dgm:prSet/>
      <dgm:spPr/>
      <dgm:t>
        <a:bodyPr/>
        <a:lstStyle/>
        <a:p>
          <a:endParaRPr lang="es-ES" sz="2000"/>
        </a:p>
      </dgm:t>
    </dgm:pt>
    <dgm:pt modelId="{B5B78396-5E0A-4D38-8BEE-75A1EE0EC6F3}" type="pres">
      <dgm:prSet presAssocID="{28D31CD2-797C-473F-BE0C-B2C8732CC757}" presName="linear" presStyleCnt="0">
        <dgm:presLayoutVars>
          <dgm:dir/>
          <dgm:resizeHandles val="exact"/>
        </dgm:presLayoutVars>
      </dgm:prSet>
      <dgm:spPr/>
    </dgm:pt>
    <dgm:pt modelId="{7BBBA26E-370F-4734-BBC8-BD8AC92D3047}" type="pres">
      <dgm:prSet presAssocID="{C1B82D94-3008-44CE-A763-719FEEB9F5F1}" presName="comp" presStyleCnt="0"/>
      <dgm:spPr/>
    </dgm:pt>
    <dgm:pt modelId="{699B8889-8ADC-4F41-A9EC-A508B0643E55}" type="pres">
      <dgm:prSet presAssocID="{C1B82D94-3008-44CE-A763-719FEEB9F5F1}" presName="box" presStyleLbl="node1" presStyleIdx="0" presStyleCnt="2"/>
      <dgm:spPr/>
    </dgm:pt>
    <dgm:pt modelId="{41159024-C933-4CB6-8D8E-D7396D4EFAB2}" type="pres">
      <dgm:prSet presAssocID="{C1B82D94-3008-44CE-A763-719FEEB9F5F1}" presName="img" presStyleLbl="fgImgPlace1" presStyleIdx="0" presStyleCnt="2"/>
      <dgm:spPr>
        <a:blipFill rotWithShape="1">
          <a:blip xmlns:r="http://schemas.openxmlformats.org/officeDocument/2006/relationships" r:embed="rId1"/>
          <a:srcRect/>
          <a:stretch>
            <a:fillRect t="-28000" b="-28000"/>
          </a:stretch>
        </a:blipFill>
      </dgm:spPr>
    </dgm:pt>
    <dgm:pt modelId="{6DB558D1-5D79-45F9-8A26-A8BED38B91E6}" type="pres">
      <dgm:prSet presAssocID="{C1B82D94-3008-44CE-A763-719FEEB9F5F1}" presName="text" presStyleLbl="node1" presStyleIdx="0" presStyleCnt="2">
        <dgm:presLayoutVars>
          <dgm:bulletEnabled val="1"/>
        </dgm:presLayoutVars>
      </dgm:prSet>
      <dgm:spPr/>
    </dgm:pt>
    <dgm:pt modelId="{A54691CC-6C95-4323-B312-A2C7A2265657}" type="pres">
      <dgm:prSet presAssocID="{9E5ADD50-F86D-4AC0-953D-FC82C30853FB}" presName="spacer" presStyleCnt="0"/>
      <dgm:spPr/>
    </dgm:pt>
    <dgm:pt modelId="{A47EA0E0-E600-4E66-8255-CC97F05C20BD}" type="pres">
      <dgm:prSet presAssocID="{60161E5E-8628-485D-81CB-30708E08D1E1}" presName="comp" presStyleCnt="0"/>
      <dgm:spPr/>
    </dgm:pt>
    <dgm:pt modelId="{D1305543-8B21-4D37-B88A-74DFC74C959A}" type="pres">
      <dgm:prSet presAssocID="{60161E5E-8628-485D-81CB-30708E08D1E1}" presName="box" presStyleLbl="node1" presStyleIdx="1" presStyleCnt="2"/>
      <dgm:spPr/>
    </dgm:pt>
    <dgm:pt modelId="{95839217-1ECC-4943-BF3E-1A25BB393189}" type="pres">
      <dgm:prSet presAssocID="{60161E5E-8628-485D-81CB-30708E08D1E1}" presName="img" presStyleLbl="fgImgPlace1" presStyleIdx="1" presStyleCnt="2"/>
      <dgm:spPr>
        <a:blipFill rotWithShape="1">
          <a:blip xmlns:r="http://schemas.openxmlformats.org/officeDocument/2006/relationships" r:embed="rId2"/>
          <a:srcRect/>
          <a:stretch>
            <a:fillRect t="-19000" b="-19000"/>
          </a:stretch>
        </a:blipFill>
      </dgm:spPr>
    </dgm:pt>
    <dgm:pt modelId="{527598A5-DE10-40C0-80E6-6A1A77066E54}" type="pres">
      <dgm:prSet presAssocID="{60161E5E-8628-485D-81CB-30708E08D1E1}" presName="text" presStyleLbl="node1" presStyleIdx="1" presStyleCnt="2">
        <dgm:presLayoutVars>
          <dgm:bulletEnabled val="1"/>
        </dgm:presLayoutVars>
      </dgm:prSet>
      <dgm:spPr/>
    </dgm:pt>
  </dgm:ptLst>
  <dgm:cxnLst>
    <dgm:cxn modelId="{932FD811-878E-4146-A8DB-6696EAE7D93A}" srcId="{C1B82D94-3008-44CE-A763-719FEEB9F5F1}" destId="{3982DB19-386C-4A52-995A-D7FFE7BF40F3}" srcOrd="1" destOrd="0" parTransId="{C7B803C9-B3E7-4EBB-9D29-AB34B5A25651}" sibTransId="{CAFA4350-3BC6-48E6-B678-53ABFCD2B53A}"/>
    <dgm:cxn modelId="{3AF9D621-BEDD-4E6E-A1DC-B1B8D3720342}" srcId="{28D31CD2-797C-473F-BE0C-B2C8732CC757}" destId="{60161E5E-8628-485D-81CB-30708E08D1E1}" srcOrd="1" destOrd="0" parTransId="{C9ABAC08-1886-4E6D-9458-D4E3898F54BD}" sibTransId="{9E6B36E4-DBCB-4562-B335-AF604B545845}"/>
    <dgm:cxn modelId="{74B26B31-1F62-4B7C-80EC-78D43291EF57}" type="presOf" srcId="{3982DB19-386C-4A52-995A-D7FFE7BF40F3}" destId="{699B8889-8ADC-4F41-A9EC-A508B0643E55}" srcOrd="0" destOrd="2" presId="urn:microsoft.com/office/officeart/2005/8/layout/vList4"/>
    <dgm:cxn modelId="{C32C2438-486F-4F2F-8452-AF4042BD41A1}" srcId="{C1B82D94-3008-44CE-A763-719FEEB9F5F1}" destId="{0FCF246F-EFB2-4695-BE9E-BBDF3606D2B7}" srcOrd="2" destOrd="0" parTransId="{FD352AEE-F620-4CF2-9F60-D2F614309AF9}" sibTransId="{4F96DE3F-E21C-4534-AEC5-CE6205EFC5F7}"/>
    <dgm:cxn modelId="{D3659160-AF31-4B48-B23F-36A959B438E0}" type="presOf" srcId="{C1B82D94-3008-44CE-A763-719FEEB9F5F1}" destId="{6DB558D1-5D79-45F9-8A26-A8BED38B91E6}" srcOrd="1" destOrd="0" presId="urn:microsoft.com/office/officeart/2005/8/layout/vList4"/>
    <dgm:cxn modelId="{7252F143-A2FA-4DED-999E-27CF244B860F}" type="presOf" srcId="{0FCF246F-EFB2-4695-BE9E-BBDF3606D2B7}" destId="{6DB558D1-5D79-45F9-8A26-A8BED38B91E6}" srcOrd="1" destOrd="3" presId="urn:microsoft.com/office/officeart/2005/8/layout/vList4"/>
    <dgm:cxn modelId="{33BE546A-6A5E-4D7A-B878-575C0517E149}" type="presOf" srcId="{D6B3E850-CC1E-48B0-BC32-30EB4EF05E14}" destId="{527598A5-DE10-40C0-80E6-6A1A77066E54}" srcOrd="1" destOrd="1" presId="urn:microsoft.com/office/officeart/2005/8/layout/vList4"/>
    <dgm:cxn modelId="{93788F6D-C144-4487-81E0-AE9304E25F27}" type="presOf" srcId="{C1B82D94-3008-44CE-A763-719FEEB9F5F1}" destId="{699B8889-8ADC-4F41-A9EC-A508B0643E55}" srcOrd="0" destOrd="0" presId="urn:microsoft.com/office/officeart/2005/8/layout/vList4"/>
    <dgm:cxn modelId="{967D6070-B01C-46F3-8DEC-87ED0262DA9C}" type="presOf" srcId="{60161E5E-8628-485D-81CB-30708E08D1E1}" destId="{527598A5-DE10-40C0-80E6-6A1A77066E54}" srcOrd="1" destOrd="0" presId="urn:microsoft.com/office/officeart/2005/8/layout/vList4"/>
    <dgm:cxn modelId="{84053452-76D5-43E2-9F93-3E3B93F50996}" type="presOf" srcId="{0FCF246F-EFB2-4695-BE9E-BBDF3606D2B7}" destId="{699B8889-8ADC-4F41-A9EC-A508B0643E55}" srcOrd="0" destOrd="3" presId="urn:microsoft.com/office/officeart/2005/8/layout/vList4"/>
    <dgm:cxn modelId="{35CAF974-E9CA-46F4-8B1E-2C577C8E0B6A}" type="presOf" srcId="{A8D8FC41-4EB8-4BB1-9345-034A23F18139}" destId="{D1305543-8B21-4D37-B88A-74DFC74C959A}" srcOrd="0" destOrd="2" presId="urn:microsoft.com/office/officeart/2005/8/layout/vList4"/>
    <dgm:cxn modelId="{2E697076-875E-49CA-824A-440EC9EA8082}" type="presOf" srcId="{28D31CD2-797C-473F-BE0C-B2C8732CC757}" destId="{B5B78396-5E0A-4D38-8BEE-75A1EE0EC6F3}" srcOrd="0" destOrd="0" presId="urn:microsoft.com/office/officeart/2005/8/layout/vList4"/>
    <dgm:cxn modelId="{B11E9B77-62DC-40C0-8826-6AB2A2A169DE}" type="presOf" srcId="{5AC72BD6-0728-4924-8EAC-C28A6990E01F}" destId="{6DB558D1-5D79-45F9-8A26-A8BED38B91E6}" srcOrd="1" destOrd="1" presId="urn:microsoft.com/office/officeart/2005/8/layout/vList4"/>
    <dgm:cxn modelId="{5BAA6959-EE3A-45F7-9E72-05F90FD2DBC7}" srcId="{C1B82D94-3008-44CE-A763-719FEEB9F5F1}" destId="{5AC72BD6-0728-4924-8EAC-C28A6990E01F}" srcOrd="0" destOrd="0" parTransId="{BCA79A34-BEDA-4C59-BE08-AAB62CA5E537}" sibTransId="{7FB65A27-C265-4590-A162-4B9F001679B7}"/>
    <dgm:cxn modelId="{46FA2592-D934-4BB3-A24B-8D1868468A4F}" type="presOf" srcId="{3982DB19-386C-4A52-995A-D7FFE7BF40F3}" destId="{6DB558D1-5D79-45F9-8A26-A8BED38B91E6}" srcOrd="1" destOrd="2" presId="urn:microsoft.com/office/officeart/2005/8/layout/vList4"/>
    <dgm:cxn modelId="{6AAA3C92-6662-43A0-B4CD-D71470D0280E}" srcId="{28D31CD2-797C-473F-BE0C-B2C8732CC757}" destId="{C1B82D94-3008-44CE-A763-719FEEB9F5F1}" srcOrd="0" destOrd="0" parTransId="{C4E6B4B9-E9CF-4A60-950A-34C51BB18188}" sibTransId="{9E5ADD50-F86D-4AC0-953D-FC82C30853FB}"/>
    <dgm:cxn modelId="{E0D5A097-2FDE-4C99-90F3-0D4D2A15F5B6}" type="presOf" srcId="{5AC72BD6-0728-4924-8EAC-C28A6990E01F}" destId="{699B8889-8ADC-4F41-A9EC-A508B0643E55}" srcOrd="0" destOrd="1" presId="urn:microsoft.com/office/officeart/2005/8/layout/vList4"/>
    <dgm:cxn modelId="{2550A8A0-0BB6-4DA7-BDF7-2288E465A199}" type="presOf" srcId="{A8D8FC41-4EB8-4BB1-9345-034A23F18139}" destId="{527598A5-DE10-40C0-80E6-6A1A77066E54}" srcOrd="1" destOrd="2" presId="urn:microsoft.com/office/officeart/2005/8/layout/vList4"/>
    <dgm:cxn modelId="{F8730DA8-91FA-441F-9527-E30FC1A18D2A}" type="presOf" srcId="{D6B3E850-CC1E-48B0-BC32-30EB4EF05E14}" destId="{D1305543-8B21-4D37-B88A-74DFC74C959A}" srcOrd="0" destOrd="1" presId="urn:microsoft.com/office/officeart/2005/8/layout/vList4"/>
    <dgm:cxn modelId="{5315F5AD-3352-41E0-AE98-A8B086A0BE3D}" srcId="{60161E5E-8628-485D-81CB-30708E08D1E1}" destId="{D6B3E850-CC1E-48B0-BC32-30EB4EF05E14}" srcOrd="0" destOrd="0" parTransId="{633EB41A-2555-4C63-9A6E-A7008A115E90}" sibTransId="{3F3A4DE2-C47A-4365-AC69-81031E8254B8}"/>
    <dgm:cxn modelId="{64D26BC3-FE6B-4951-814E-2137DEEEC556}" srcId="{60161E5E-8628-485D-81CB-30708E08D1E1}" destId="{A8D8FC41-4EB8-4BB1-9345-034A23F18139}" srcOrd="1" destOrd="0" parTransId="{2AB53ACD-4AF6-4A3D-BFC3-7004C2266527}" sibTransId="{4F72A00F-2D04-45B5-9E49-342886042376}"/>
    <dgm:cxn modelId="{024804D3-84CA-4B0E-A910-65CFA5C15DBF}" type="presOf" srcId="{0249459F-C4F9-408E-BF0E-D2308261C5AC}" destId="{D1305543-8B21-4D37-B88A-74DFC74C959A}" srcOrd="0" destOrd="3" presId="urn:microsoft.com/office/officeart/2005/8/layout/vList4"/>
    <dgm:cxn modelId="{DB68F3D4-2BAA-460E-838A-B912E7EC574E}" type="presOf" srcId="{0249459F-C4F9-408E-BF0E-D2308261C5AC}" destId="{527598A5-DE10-40C0-80E6-6A1A77066E54}" srcOrd="1" destOrd="3" presId="urn:microsoft.com/office/officeart/2005/8/layout/vList4"/>
    <dgm:cxn modelId="{DEF32AD9-8303-4C14-A517-BC3A0A8A5D53}" type="presOf" srcId="{60161E5E-8628-485D-81CB-30708E08D1E1}" destId="{D1305543-8B21-4D37-B88A-74DFC74C959A}" srcOrd="0" destOrd="0" presId="urn:microsoft.com/office/officeart/2005/8/layout/vList4"/>
    <dgm:cxn modelId="{D0845BFE-8A99-428B-B4EF-5EF0358C212C}" srcId="{60161E5E-8628-485D-81CB-30708E08D1E1}" destId="{0249459F-C4F9-408E-BF0E-D2308261C5AC}" srcOrd="2" destOrd="0" parTransId="{90351CA6-D14A-4052-BF10-8E9CA56888AD}" sibTransId="{483786DF-B6D1-484C-BC46-1B71E5EEBDE6}"/>
    <dgm:cxn modelId="{EF4F3028-255B-4684-A642-99ED9D004324}" type="presParOf" srcId="{B5B78396-5E0A-4D38-8BEE-75A1EE0EC6F3}" destId="{7BBBA26E-370F-4734-BBC8-BD8AC92D3047}" srcOrd="0" destOrd="0" presId="urn:microsoft.com/office/officeart/2005/8/layout/vList4"/>
    <dgm:cxn modelId="{39C2C20C-A551-4D70-9E37-181319276312}" type="presParOf" srcId="{7BBBA26E-370F-4734-BBC8-BD8AC92D3047}" destId="{699B8889-8ADC-4F41-A9EC-A508B0643E55}" srcOrd="0" destOrd="0" presId="urn:microsoft.com/office/officeart/2005/8/layout/vList4"/>
    <dgm:cxn modelId="{A8C67EA0-D50C-4FF6-8750-7E4FFBF1A721}" type="presParOf" srcId="{7BBBA26E-370F-4734-BBC8-BD8AC92D3047}" destId="{41159024-C933-4CB6-8D8E-D7396D4EFAB2}" srcOrd="1" destOrd="0" presId="urn:microsoft.com/office/officeart/2005/8/layout/vList4"/>
    <dgm:cxn modelId="{0A548202-C1E7-4544-9222-A5D3EF498867}" type="presParOf" srcId="{7BBBA26E-370F-4734-BBC8-BD8AC92D3047}" destId="{6DB558D1-5D79-45F9-8A26-A8BED38B91E6}" srcOrd="2" destOrd="0" presId="urn:microsoft.com/office/officeart/2005/8/layout/vList4"/>
    <dgm:cxn modelId="{70E5A59F-A327-4B8E-9747-BFC57E124871}" type="presParOf" srcId="{B5B78396-5E0A-4D38-8BEE-75A1EE0EC6F3}" destId="{A54691CC-6C95-4323-B312-A2C7A2265657}" srcOrd="1" destOrd="0" presId="urn:microsoft.com/office/officeart/2005/8/layout/vList4"/>
    <dgm:cxn modelId="{028E7983-691F-4B82-9CC9-37CB7742D83A}" type="presParOf" srcId="{B5B78396-5E0A-4D38-8BEE-75A1EE0EC6F3}" destId="{A47EA0E0-E600-4E66-8255-CC97F05C20BD}" srcOrd="2" destOrd="0" presId="urn:microsoft.com/office/officeart/2005/8/layout/vList4"/>
    <dgm:cxn modelId="{BAF027C4-4791-4FAB-9967-A616243ACE2E}" type="presParOf" srcId="{A47EA0E0-E600-4E66-8255-CC97F05C20BD}" destId="{D1305543-8B21-4D37-B88A-74DFC74C959A}" srcOrd="0" destOrd="0" presId="urn:microsoft.com/office/officeart/2005/8/layout/vList4"/>
    <dgm:cxn modelId="{71EF1A3B-41BE-4BC7-A9AA-03081DF68DFF}" type="presParOf" srcId="{A47EA0E0-E600-4E66-8255-CC97F05C20BD}" destId="{95839217-1ECC-4943-BF3E-1A25BB393189}" srcOrd="1" destOrd="0" presId="urn:microsoft.com/office/officeart/2005/8/layout/vList4"/>
    <dgm:cxn modelId="{59D54DC6-01AA-4AFE-ACFD-2DB5F627D772}" type="presParOf" srcId="{A47EA0E0-E600-4E66-8255-CC97F05C20BD}" destId="{527598A5-DE10-40C0-80E6-6A1A77066E54}"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33EEAAA-5126-421C-9603-D45C88982044}"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ES"/>
        </a:p>
      </dgm:t>
    </dgm:pt>
    <dgm:pt modelId="{1ABA168A-9A73-4A5D-925D-25655ACBA5DD}">
      <dgm:prSet phldrT="[Texto]"/>
      <dgm:spPr/>
      <dgm:t>
        <a:bodyPr/>
        <a:lstStyle/>
        <a:p>
          <a:r>
            <a:rPr lang="es-ES" dirty="0"/>
            <a:t>Recomendaciones</a:t>
          </a:r>
        </a:p>
      </dgm:t>
    </dgm:pt>
    <dgm:pt modelId="{B8E26EC5-F398-455F-8F94-0CE045C5928C}" type="parTrans" cxnId="{A6B2BD4C-8F3C-43DE-9668-31DB2D2F37C3}">
      <dgm:prSet/>
      <dgm:spPr/>
      <dgm:t>
        <a:bodyPr/>
        <a:lstStyle/>
        <a:p>
          <a:endParaRPr lang="es-ES"/>
        </a:p>
      </dgm:t>
    </dgm:pt>
    <dgm:pt modelId="{ECC3FA04-F327-459F-A670-BDF3B3A00E8C}" type="sibTrans" cxnId="{A6B2BD4C-8F3C-43DE-9668-31DB2D2F37C3}">
      <dgm:prSet/>
      <dgm:spPr/>
      <dgm:t>
        <a:bodyPr/>
        <a:lstStyle/>
        <a:p>
          <a:endParaRPr lang="es-ES"/>
        </a:p>
      </dgm:t>
    </dgm:pt>
    <dgm:pt modelId="{6D3869A8-64C3-4DC4-93F7-22D4436C3922}">
      <dgm:prSet phldrT="[Texto]"/>
      <dgm:spPr/>
      <dgm:t>
        <a:bodyPr/>
        <a:lstStyle/>
        <a:p>
          <a:pPr>
            <a:buFont typeface="Arial" panose="020B0604020202020204" pitchFamily="34" charset="0"/>
            <a:buChar char="•"/>
          </a:pPr>
          <a:r>
            <a:rPr lang="es-ES" b="0" i="0" dirty="0"/>
            <a:t>Filtrado de tráfico, balanceo de carga y configuraciones de firewall.</a:t>
          </a:r>
          <a:endParaRPr lang="es-ES" dirty="0"/>
        </a:p>
      </dgm:t>
    </dgm:pt>
    <dgm:pt modelId="{95B41091-C85D-4E05-8C59-9CB66333FEC1}" type="parTrans" cxnId="{26CFB075-1675-405A-BB40-609E0502141D}">
      <dgm:prSet/>
      <dgm:spPr/>
      <dgm:t>
        <a:bodyPr/>
        <a:lstStyle/>
        <a:p>
          <a:endParaRPr lang="es-ES"/>
        </a:p>
      </dgm:t>
    </dgm:pt>
    <dgm:pt modelId="{8631597F-79FF-452E-AE4A-D1A553584AC9}" type="sibTrans" cxnId="{26CFB075-1675-405A-BB40-609E0502141D}">
      <dgm:prSet/>
      <dgm:spPr/>
      <dgm:t>
        <a:bodyPr/>
        <a:lstStyle/>
        <a:p>
          <a:endParaRPr lang="es-ES"/>
        </a:p>
      </dgm:t>
    </dgm:pt>
    <dgm:pt modelId="{5CD1E8E8-CCA4-4465-85F2-F977527D6A96}">
      <dgm:prSet phldrT="[Texto]"/>
      <dgm:spPr/>
      <dgm:t>
        <a:bodyPr/>
        <a:lstStyle/>
        <a:p>
          <a:pPr>
            <a:buFont typeface="Arial" panose="020B0604020202020204" pitchFamily="34" charset="0"/>
            <a:buChar char="•"/>
          </a:pPr>
          <a:r>
            <a:rPr lang="es-ES" dirty="0"/>
            <a:t>Servicios en la nube, sistemas de detección y mitigación, así como configuraciones avanzadas de seguridad.</a:t>
          </a:r>
        </a:p>
      </dgm:t>
    </dgm:pt>
    <dgm:pt modelId="{6068BCCB-8FFE-42A2-BC46-CCF8F3C5642F}" type="parTrans" cxnId="{04D7B5DF-8C5F-4131-89BB-FC60F4E70740}">
      <dgm:prSet/>
      <dgm:spPr/>
      <dgm:t>
        <a:bodyPr/>
        <a:lstStyle/>
        <a:p>
          <a:endParaRPr lang="es-ES"/>
        </a:p>
      </dgm:t>
    </dgm:pt>
    <dgm:pt modelId="{D1E63B60-E8C0-487E-9DCF-5FF0869E409A}" type="sibTrans" cxnId="{04D7B5DF-8C5F-4131-89BB-FC60F4E70740}">
      <dgm:prSet/>
      <dgm:spPr/>
      <dgm:t>
        <a:bodyPr/>
        <a:lstStyle/>
        <a:p>
          <a:endParaRPr lang="es-ES"/>
        </a:p>
      </dgm:t>
    </dgm:pt>
    <dgm:pt modelId="{05A725A1-A257-4DC6-9A89-F0D0707EE5F5}" type="pres">
      <dgm:prSet presAssocID="{133EEAAA-5126-421C-9603-D45C88982044}" presName="linear" presStyleCnt="0">
        <dgm:presLayoutVars>
          <dgm:dir/>
          <dgm:animLvl val="lvl"/>
          <dgm:resizeHandles val="exact"/>
        </dgm:presLayoutVars>
      </dgm:prSet>
      <dgm:spPr/>
    </dgm:pt>
    <dgm:pt modelId="{1220CF2D-E94F-4CD5-9254-4B12694C6B83}" type="pres">
      <dgm:prSet presAssocID="{1ABA168A-9A73-4A5D-925D-25655ACBA5DD}" presName="parentLin" presStyleCnt="0"/>
      <dgm:spPr/>
    </dgm:pt>
    <dgm:pt modelId="{00F64A30-1784-49FE-913E-47DD22D0A4AB}" type="pres">
      <dgm:prSet presAssocID="{1ABA168A-9A73-4A5D-925D-25655ACBA5DD}" presName="parentLeftMargin" presStyleLbl="node1" presStyleIdx="0" presStyleCnt="1"/>
      <dgm:spPr/>
    </dgm:pt>
    <dgm:pt modelId="{943593BC-B434-463D-AA97-A6CFFFDC5831}" type="pres">
      <dgm:prSet presAssocID="{1ABA168A-9A73-4A5D-925D-25655ACBA5DD}" presName="parentText" presStyleLbl="node1" presStyleIdx="0" presStyleCnt="1">
        <dgm:presLayoutVars>
          <dgm:chMax val="0"/>
          <dgm:bulletEnabled val="1"/>
        </dgm:presLayoutVars>
      </dgm:prSet>
      <dgm:spPr/>
    </dgm:pt>
    <dgm:pt modelId="{7AA83343-33DD-4A35-9893-1BE67EC4FDD9}" type="pres">
      <dgm:prSet presAssocID="{1ABA168A-9A73-4A5D-925D-25655ACBA5DD}" presName="negativeSpace" presStyleCnt="0"/>
      <dgm:spPr/>
    </dgm:pt>
    <dgm:pt modelId="{5EAAEA53-6D08-44EF-9142-E0F63E07A37C}" type="pres">
      <dgm:prSet presAssocID="{1ABA168A-9A73-4A5D-925D-25655ACBA5DD}" presName="childText" presStyleLbl="conFgAcc1" presStyleIdx="0" presStyleCnt="1">
        <dgm:presLayoutVars>
          <dgm:bulletEnabled val="1"/>
        </dgm:presLayoutVars>
      </dgm:prSet>
      <dgm:spPr/>
    </dgm:pt>
  </dgm:ptLst>
  <dgm:cxnLst>
    <dgm:cxn modelId="{2169CD2D-1C40-44E7-8B15-88BB14C249E3}" type="presOf" srcId="{1ABA168A-9A73-4A5D-925D-25655ACBA5DD}" destId="{943593BC-B434-463D-AA97-A6CFFFDC5831}" srcOrd="1" destOrd="0" presId="urn:microsoft.com/office/officeart/2005/8/layout/list1"/>
    <dgm:cxn modelId="{DD7E646B-3352-4992-BF93-A07698F934DA}" type="presOf" srcId="{133EEAAA-5126-421C-9603-D45C88982044}" destId="{05A725A1-A257-4DC6-9A89-F0D0707EE5F5}" srcOrd="0" destOrd="0" presId="urn:microsoft.com/office/officeart/2005/8/layout/list1"/>
    <dgm:cxn modelId="{A6B2BD4C-8F3C-43DE-9668-31DB2D2F37C3}" srcId="{133EEAAA-5126-421C-9603-D45C88982044}" destId="{1ABA168A-9A73-4A5D-925D-25655ACBA5DD}" srcOrd="0" destOrd="0" parTransId="{B8E26EC5-F398-455F-8F94-0CE045C5928C}" sibTransId="{ECC3FA04-F327-459F-A670-BDF3B3A00E8C}"/>
    <dgm:cxn modelId="{22623E6E-4D0E-4AD4-8341-8F564A367560}" type="presOf" srcId="{1ABA168A-9A73-4A5D-925D-25655ACBA5DD}" destId="{00F64A30-1784-49FE-913E-47DD22D0A4AB}" srcOrd="0" destOrd="0" presId="urn:microsoft.com/office/officeart/2005/8/layout/list1"/>
    <dgm:cxn modelId="{26CFB075-1675-405A-BB40-609E0502141D}" srcId="{1ABA168A-9A73-4A5D-925D-25655ACBA5DD}" destId="{6D3869A8-64C3-4DC4-93F7-22D4436C3922}" srcOrd="0" destOrd="0" parTransId="{95B41091-C85D-4E05-8C59-9CB66333FEC1}" sibTransId="{8631597F-79FF-452E-AE4A-D1A553584AC9}"/>
    <dgm:cxn modelId="{53E33AB6-BBF3-413E-930C-C05B9CD7AAA2}" type="presOf" srcId="{5CD1E8E8-CCA4-4465-85F2-F977527D6A96}" destId="{5EAAEA53-6D08-44EF-9142-E0F63E07A37C}" srcOrd="0" destOrd="1" presId="urn:microsoft.com/office/officeart/2005/8/layout/list1"/>
    <dgm:cxn modelId="{04D7B5DF-8C5F-4131-89BB-FC60F4E70740}" srcId="{1ABA168A-9A73-4A5D-925D-25655ACBA5DD}" destId="{5CD1E8E8-CCA4-4465-85F2-F977527D6A96}" srcOrd="1" destOrd="0" parTransId="{6068BCCB-8FFE-42A2-BC46-CCF8F3C5642F}" sibTransId="{D1E63B60-E8C0-487E-9DCF-5FF0869E409A}"/>
    <dgm:cxn modelId="{6113C0E2-756A-4130-BB83-664B19C823B2}" type="presOf" srcId="{6D3869A8-64C3-4DC4-93F7-22D4436C3922}" destId="{5EAAEA53-6D08-44EF-9142-E0F63E07A37C}" srcOrd="0" destOrd="0" presId="urn:microsoft.com/office/officeart/2005/8/layout/list1"/>
    <dgm:cxn modelId="{49353DB4-072A-4DB6-A8D3-413748391E12}" type="presParOf" srcId="{05A725A1-A257-4DC6-9A89-F0D0707EE5F5}" destId="{1220CF2D-E94F-4CD5-9254-4B12694C6B83}" srcOrd="0" destOrd="0" presId="urn:microsoft.com/office/officeart/2005/8/layout/list1"/>
    <dgm:cxn modelId="{F88CEAE4-9506-402F-B9AB-D15784322395}" type="presParOf" srcId="{1220CF2D-E94F-4CD5-9254-4B12694C6B83}" destId="{00F64A30-1784-49FE-913E-47DD22D0A4AB}" srcOrd="0" destOrd="0" presId="urn:microsoft.com/office/officeart/2005/8/layout/list1"/>
    <dgm:cxn modelId="{F8463A58-9D51-42AE-891F-0A6AF26B35D3}" type="presParOf" srcId="{1220CF2D-E94F-4CD5-9254-4B12694C6B83}" destId="{943593BC-B434-463D-AA97-A6CFFFDC5831}" srcOrd="1" destOrd="0" presId="urn:microsoft.com/office/officeart/2005/8/layout/list1"/>
    <dgm:cxn modelId="{DB051145-E551-4825-8D9A-89C15E532C17}" type="presParOf" srcId="{05A725A1-A257-4DC6-9A89-F0D0707EE5F5}" destId="{7AA83343-33DD-4A35-9893-1BE67EC4FDD9}" srcOrd="1" destOrd="0" presId="urn:microsoft.com/office/officeart/2005/8/layout/list1"/>
    <dgm:cxn modelId="{87402478-AAD2-4F07-9D64-904378DA5288}" type="presParOf" srcId="{05A725A1-A257-4DC6-9A89-F0D0707EE5F5}" destId="{5EAAEA53-6D08-44EF-9142-E0F63E07A37C}"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8D31CD2-797C-473F-BE0C-B2C8732CC757}"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s-ES"/>
        </a:p>
      </dgm:t>
    </dgm:pt>
    <dgm:pt modelId="{0400EF8E-A613-4BB5-A386-DBE0DC7C41EA}">
      <dgm:prSet phldrT="[Texto]"/>
      <dgm:spPr/>
      <dgm:t>
        <a:bodyPr/>
        <a:lstStyle/>
        <a:p>
          <a:r>
            <a:rPr lang="es-ES" b="1" i="0" dirty="0"/>
            <a:t>Ataques de Fuerza Bruta</a:t>
          </a:r>
          <a:endParaRPr lang="es-ES" dirty="0"/>
        </a:p>
      </dgm:t>
    </dgm:pt>
    <dgm:pt modelId="{BCC64E53-7E25-4C5B-9C4E-8DA6F514A236}" type="parTrans" cxnId="{F484584C-6AB1-4B0F-A3A8-82F2EC051D33}">
      <dgm:prSet/>
      <dgm:spPr/>
      <dgm:t>
        <a:bodyPr/>
        <a:lstStyle/>
        <a:p>
          <a:endParaRPr lang="es-ES"/>
        </a:p>
      </dgm:t>
    </dgm:pt>
    <dgm:pt modelId="{A6795605-A446-430F-90ED-9626C7B167C6}" type="sibTrans" cxnId="{F484584C-6AB1-4B0F-A3A8-82F2EC051D33}">
      <dgm:prSet/>
      <dgm:spPr/>
      <dgm:t>
        <a:bodyPr/>
        <a:lstStyle/>
        <a:p>
          <a:endParaRPr lang="es-ES"/>
        </a:p>
      </dgm:t>
    </dgm:pt>
    <dgm:pt modelId="{5F31CF76-6052-4D4F-9014-B84D86BDF6F8}">
      <dgm:prSet phldrT="[Texto]"/>
      <dgm:spPr/>
      <dgm:t>
        <a:bodyPr/>
        <a:lstStyle/>
        <a:p>
          <a:r>
            <a:rPr lang="es-ES" b="0" i="0" dirty="0"/>
            <a:t>Intentan adivinar contraseñas probando múltiples combinaciones hasta encontrar la correcta.</a:t>
          </a:r>
          <a:endParaRPr lang="es-ES" dirty="0"/>
        </a:p>
      </dgm:t>
    </dgm:pt>
    <dgm:pt modelId="{7A9352FA-2DE9-4F01-8B4B-077189515F42}" type="parTrans" cxnId="{7B84BF95-EB1F-476C-A72D-AF151C46CD4A}">
      <dgm:prSet/>
      <dgm:spPr/>
      <dgm:t>
        <a:bodyPr/>
        <a:lstStyle/>
        <a:p>
          <a:endParaRPr lang="es-ES"/>
        </a:p>
      </dgm:t>
    </dgm:pt>
    <dgm:pt modelId="{9C43A72B-EC26-4FB9-93CF-ECD6249344FA}" type="sibTrans" cxnId="{7B84BF95-EB1F-476C-A72D-AF151C46CD4A}">
      <dgm:prSet/>
      <dgm:spPr/>
      <dgm:t>
        <a:bodyPr/>
        <a:lstStyle/>
        <a:p>
          <a:endParaRPr lang="es-ES"/>
        </a:p>
      </dgm:t>
    </dgm:pt>
    <dgm:pt modelId="{A89EE547-D66F-4FE7-B8AB-1A25EFB61402}">
      <dgm:prSet phldrT="[Texto]"/>
      <dgm:spPr/>
      <dgm:t>
        <a:bodyPr/>
        <a:lstStyle/>
        <a:p>
          <a:r>
            <a:rPr lang="es-ES" b="1" i="0" dirty="0"/>
            <a:t>Intrusos Internos</a:t>
          </a:r>
          <a:endParaRPr lang="es-ES" dirty="0"/>
        </a:p>
      </dgm:t>
    </dgm:pt>
    <dgm:pt modelId="{C85BC1E7-375B-4EAD-89B7-387D5F64ABCA}" type="parTrans" cxnId="{32AAC322-3B02-4D60-9611-CA8053E9090E}">
      <dgm:prSet/>
      <dgm:spPr/>
      <dgm:t>
        <a:bodyPr/>
        <a:lstStyle/>
        <a:p>
          <a:endParaRPr lang="es-ES"/>
        </a:p>
      </dgm:t>
    </dgm:pt>
    <dgm:pt modelId="{0C263ED5-C45A-4A23-A28D-38A81C8D3EBB}" type="sibTrans" cxnId="{32AAC322-3B02-4D60-9611-CA8053E9090E}">
      <dgm:prSet/>
      <dgm:spPr/>
      <dgm:t>
        <a:bodyPr/>
        <a:lstStyle/>
        <a:p>
          <a:endParaRPr lang="es-ES"/>
        </a:p>
      </dgm:t>
    </dgm:pt>
    <dgm:pt modelId="{9F7BEB8A-74C7-4845-9BEB-C9D4F4DD508D}">
      <dgm:prSet phldrT="[Texto]"/>
      <dgm:spPr/>
      <dgm:t>
        <a:bodyPr/>
        <a:lstStyle/>
        <a:p>
          <a:pPr>
            <a:buFont typeface="Arial" panose="020B0604020202020204" pitchFamily="34" charset="0"/>
            <a:buChar char="•"/>
          </a:pPr>
          <a:r>
            <a:rPr lang="es-ES" b="0" i="0" dirty="0"/>
            <a:t>Personas dentro de la organización que abusan de su acceso legítimo para fines maliciosos.</a:t>
          </a:r>
          <a:endParaRPr lang="es-ES" dirty="0"/>
        </a:p>
      </dgm:t>
    </dgm:pt>
    <dgm:pt modelId="{2E6AC650-75D7-4ECE-94D7-BC01A70AE618}" type="parTrans" cxnId="{537C7726-2C21-4E9F-8B57-DB4205963EE6}">
      <dgm:prSet/>
      <dgm:spPr/>
      <dgm:t>
        <a:bodyPr/>
        <a:lstStyle/>
        <a:p>
          <a:endParaRPr lang="es-ES"/>
        </a:p>
      </dgm:t>
    </dgm:pt>
    <dgm:pt modelId="{A96C9C74-E281-4AD5-A964-94995C0028B0}" type="sibTrans" cxnId="{537C7726-2C21-4E9F-8B57-DB4205963EE6}">
      <dgm:prSet/>
      <dgm:spPr/>
      <dgm:t>
        <a:bodyPr/>
        <a:lstStyle/>
        <a:p>
          <a:endParaRPr lang="es-ES"/>
        </a:p>
      </dgm:t>
    </dgm:pt>
    <dgm:pt modelId="{A2949EAA-F330-46A0-853D-C9962A078A22}">
      <dgm:prSet phldrT="[Texto]"/>
      <dgm:spPr/>
      <dgm:t>
        <a:bodyPr/>
        <a:lstStyle/>
        <a:p>
          <a:r>
            <a:rPr lang="es-ES" b="0" i="0" dirty="0"/>
            <a:t>Puede dar acceso no autorizado a sistemas.</a:t>
          </a:r>
          <a:endParaRPr lang="es-ES" dirty="0"/>
        </a:p>
      </dgm:t>
    </dgm:pt>
    <dgm:pt modelId="{03FCD925-0500-4884-979D-B959F08CE921}" type="parTrans" cxnId="{E53F88A6-F3F8-487C-AA3B-6895F63F144A}">
      <dgm:prSet/>
      <dgm:spPr/>
      <dgm:t>
        <a:bodyPr/>
        <a:lstStyle/>
        <a:p>
          <a:endParaRPr lang="es-ES"/>
        </a:p>
      </dgm:t>
    </dgm:pt>
    <dgm:pt modelId="{E5754F19-3886-4F13-B42A-1A9F6D3AF841}" type="sibTrans" cxnId="{E53F88A6-F3F8-487C-AA3B-6895F63F144A}">
      <dgm:prSet/>
      <dgm:spPr/>
      <dgm:t>
        <a:bodyPr/>
        <a:lstStyle/>
        <a:p>
          <a:endParaRPr lang="es-ES"/>
        </a:p>
      </dgm:t>
    </dgm:pt>
    <dgm:pt modelId="{A977CA48-AF28-4524-AD74-C8F961E342F1}">
      <dgm:prSet phldrT="[Texto]"/>
      <dgm:spPr/>
      <dgm:t>
        <a:bodyPr/>
        <a:lstStyle/>
        <a:p>
          <a:pPr>
            <a:buFont typeface="Arial" panose="020B0604020202020204" pitchFamily="34" charset="0"/>
            <a:buChar char="•"/>
          </a:pPr>
          <a:r>
            <a:rPr lang="es-ES" b="0" i="0" dirty="0"/>
            <a:t>Pueden robar datos o dañar sistemas causando daños significativos.</a:t>
          </a:r>
          <a:endParaRPr lang="es-ES" dirty="0"/>
        </a:p>
      </dgm:t>
    </dgm:pt>
    <dgm:pt modelId="{757C8F74-41F8-4C87-9FF1-B23465768E9B}" type="parTrans" cxnId="{1E0377FD-36F0-4F3E-BAFD-EB602C4AAE4E}">
      <dgm:prSet/>
      <dgm:spPr/>
      <dgm:t>
        <a:bodyPr/>
        <a:lstStyle/>
        <a:p>
          <a:endParaRPr lang="es-ES"/>
        </a:p>
      </dgm:t>
    </dgm:pt>
    <dgm:pt modelId="{4AF208E2-C760-4C52-8EB1-21EBA40513DD}" type="sibTrans" cxnId="{1E0377FD-36F0-4F3E-BAFD-EB602C4AAE4E}">
      <dgm:prSet/>
      <dgm:spPr/>
      <dgm:t>
        <a:bodyPr/>
        <a:lstStyle/>
        <a:p>
          <a:endParaRPr lang="es-ES"/>
        </a:p>
      </dgm:t>
    </dgm:pt>
    <dgm:pt modelId="{B5B78396-5E0A-4D38-8BEE-75A1EE0EC6F3}" type="pres">
      <dgm:prSet presAssocID="{28D31CD2-797C-473F-BE0C-B2C8732CC757}" presName="linear" presStyleCnt="0">
        <dgm:presLayoutVars>
          <dgm:dir/>
          <dgm:resizeHandles val="exact"/>
        </dgm:presLayoutVars>
      </dgm:prSet>
      <dgm:spPr/>
    </dgm:pt>
    <dgm:pt modelId="{45531CAC-F7A1-4947-96DB-89004EDB9B70}" type="pres">
      <dgm:prSet presAssocID="{0400EF8E-A613-4BB5-A386-DBE0DC7C41EA}" presName="comp" presStyleCnt="0"/>
      <dgm:spPr/>
    </dgm:pt>
    <dgm:pt modelId="{A0FE1837-A2AA-4FF9-AC98-8C809C7AB936}" type="pres">
      <dgm:prSet presAssocID="{0400EF8E-A613-4BB5-A386-DBE0DC7C41EA}" presName="box" presStyleLbl="node1" presStyleIdx="0" presStyleCnt="2"/>
      <dgm:spPr/>
    </dgm:pt>
    <dgm:pt modelId="{0134E61A-037F-4B52-BC3B-89AF079F3730}" type="pres">
      <dgm:prSet presAssocID="{0400EF8E-A613-4BB5-A386-DBE0DC7C41EA}" presName="img" presStyleLbl="fgImgPlace1" presStyleIdx="0" presStyleCnt="2"/>
      <dgm:spPr>
        <a:blipFill rotWithShape="1">
          <a:blip xmlns:r="http://schemas.openxmlformats.org/officeDocument/2006/relationships" r:embed="rId1"/>
          <a:srcRect/>
          <a:stretch>
            <a:fillRect t="-10000" b="-10000"/>
          </a:stretch>
        </a:blipFill>
      </dgm:spPr>
    </dgm:pt>
    <dgm:pt modelId="{5248D6DC-B1E9-4F41-AC2A-38F33C0E6D55}" type="pres">
      <dgm:prSet presAssocID="{0400EF8E-A613-4BB5-A386-DBE0DC7C41EA}" presName="text" presStyleLbl="node1" presStyleIdx="0" presStyleCnt="2">
        <dgm:presLayoutVars>
          <dgm:bulletEnabled val="1"/>
        </dgm:presLayoutVars>
      </dgm:prSet>
      <dgm:spPr/>
    </dgm:pt>
    <dgm:pt modelId="{A97BED28-2A1F-4409-A62E-06A1E2C19A2E}" type="pres">
      <dgm:prSet presAssocID="{A6795605-A446-430F-90ED-9626C7B167C6}" presName="spacer" presStyleCnt="0"/>
      <dgm:spPr/>
    </dgm:pt>
    <dgm:pt modelId="{1C8450A3-F565-4C88-98BC-49896B101443}" type="pres">
      <dgm:prSet presAssocID="{A89EE547-D66F-4FE7-B8AB-1A25EFB61402}" presName="comp" presStyleCnt="0"/>
      <dgm:spPr/>
    </dgm:pt>
    <dgm:pt modelId="{EF82D9ED-5F86-4ED0-8453-7AB893E18382}" type="pres">
      <dgm:prSet presAssocID="{A89EE547-D66F-4FE7-B8AB-1A25EFB61402}" presName="box" presStyleLbl="node1" presStyleIdx="1" presStyleCnt="2"/>
      <dgm:spPr/>
    </dgm:pt>
    <dgm:pt modelId="{4EE46312-8CF5-402C-913C-3AA6BAC13F3C}" type="pres">
      <dgm:prSet presAssocID="{A89EE547-D66F-4FE7-B8AB-1A25EFB61402}" presName="img" presStyleLbl="fgImgPlace1" presStyleIdx="1" presStyleCnt="2"/>
      <dgm:spPr>
        <a:blipFill rotWithShape="1">
          <a:blip xmlns:r="http://schemas.openxmlformats.org/officeDocument/2006/relationships" r:embed="rId2"/>
          <a:srcRect/>
          <a:stretch>
            <a:fillRect t="-11000" b="-11000"/>
          </a:stretch>
        </a:blipFill>
      </dgm:spPr>
    </dgm:pt>
    <dgm:pt modelId="{17C8CFCB-734A-4757-B3D2-435ADF9AB00D}" type="pres">
      <dgm:prSet presAssocID="{A89EE547-D66F-4FE7-B8AB-1A25EFB61402}" presName="text" presStyleLbl="node1" presStyleIdx="1" presStyleCnt="2">
        <dgm:presLayoutVars>
          <dgm:bulletEnabled val="1"/>
        </dgm:presLayoutVars>
      </dgm:prSet>
      <dgm:spPr/>
    </dgm:pt>
  </dgm:ptLst>
  <dgm:cxnLst>
    <dgm:cxn modelId="{50960901-5627-4BCF-A04B-56D4481BE127}" type="presOf" srcId="{0400EF8E-A613-4BB5-A386-DBE0DC7C41EA}" destId="{A0FE1837-A2AA-4FF9-AC98-8C809C7AB936}" srcOrd="0" destOrd="0" presId="urn:microsoft.com/office/officeart/2005/8/layout/vList4"/>
    <dgm:cxn modelId="{32AAC322-3B02-4D60-9611-CA8053E9090E}" srcId="{28D31CD2-797C-473F-BE0C-B2C8732CC757}" destId="{A89EE547-D66F-4FE7-B8AB-1A25EFB61402}" srcOrd="1" destOrd="0" parTransId="{C85BC1E7-375B-4EAD-89B7-387D5F64ABCA}" sibTransId="{0C263ED5-C45A-4A23-A28D-38A81C8D3EBB}"/>
    <dgm:cxn modelId="{537C7726-2C21-4E9F-8B57-DB4205963EE6}" srcId="{A89EE547-D66F-4FE7-B8AB-1A25EFB61402}" destId="{9F7BEB8A-74C7-4845-9BEB-C9D4F4DD508D}" srcOrd="0" destOrd="0" parTransId="{2E6AC650-75D7-4ECE-94D7-BC01A70AE618}" sibTransId="{A96C9C74-E281-4AD5-A964-94995C0028B0}"/>
    <dgm:cxn modelId="{739AAB32-09E4-49A1-ADB6-9D6F542C82A4}" type="presOf" srcId="{A2949EAA-F330-46A0-853D-C9962A078A22}" destId="{A0FE1837-A2AA-4FF9-AC98-8C809C7AB936}" srcOrd="0" destOrd="2" presId="urn:microsoft.com/office/officeart/2005/8/layout/vList4"/>
    <dgm:cxn modelId="{49933B33-41B7-4ABA-8BE6-FD5CEC3F46C6}" type="presOf" srcId="{A2949EAA-F330-46A0-853D-C9962A078A22}" destId="{5248D6DC-B1E9-4F41-AC2A-38F33C0E6D55}" srcOrd="1" destOrd="2" presId="urn:microsoft.com/office/officeart/2005/8/layout/vList4"/>
    <dgm:cxn modelId="{1983DE5F-3744-473A-B7C2-AC6B48D5FA61}" type="presOf" srcId="{A89EE547-D66F-4FE7-B8AB-1A25EFB61402}" destId="{17C8CFCB-734A-4757-B3D2-435ADF9AB00D}" srcOrd="1" destOrd="0" presId="urn:microsoft.com/office/officeart/2005/8/layout/vList4"/>
    <dgm:cxn modelId="{F484584C-6AB1-4B0F-A3A8-82F2EC051D33}" srcId="{28D31CD2-797C-473F-BE0C-B2C8732CC757}" destId="{0400EF8E-A613-4BB5-A386-DBE0DC7C41EA}" srcOrd="0" destOrd="0" parTransId="{BCC64E53-7E25-4C5B-9C4E-8DA6F514A236}" sibTransId="{A6795605-A446-430F-90ED-9626C7B167C6}"/>
    <dgm:cxn modelId="{2E697076-875E-49CA-824A-440EC9EA8082}" type="presOf" srcId="{28D31CD2-797C-473F-BE0C-B2C8732CC757}" destId="{B5B78396-5E0A-4D38-8BEE-75A1EE0EC6F3}" srcOrd="0" destOrd="0" presId="urn:microsoft.com/office/officeart/2005/8/layout/vList4"/>
    <dgm:cxn modelId="{522F1E82-32B5-4843-943E-63764BA82EF4}" type="presOf" srcId="{A977CA48-AF28-4524-AD74-C8F961E342F1}" destId="{17C8CFCB-734A-4757-B3D2-435ADF9AB00D}" srcOrd="1" destOrd="2" presId="urn:microsoft.com/office/officeart/2005/8/layout/vList4"/>
    <dgm:cxn modelId="{B0C06384-76D0-4532-BF92-4675830BEAC6}" type="presOf" srcId="{0400EF8E-A613-4BB5-A386-DBE0DC7C41EA}" destId="{5248D6DC-B1E9-4F41-AC2A-38F33C0E6D55}" srcOrd="1" destOrd="0" presId="urn:microsoft.com/office/officeart/2005/8/layout/vList4"/>
    <dgm:cxn modelId="{D101618F-639C-47AB-8335-03D290F69447}" type="presOf" srcId="{5F31CF76-6052-4D4F-9014-B84D86BDF6F8}" destId="{5248D6DC-B1E9-4F41-AC2A-38F33C0E6D55}" srcOrd="1" destOrd="1" presId="urn:microsoft.com/office/officeart/2005/8/layout/vList4"/>
    <dgm:cxn modelId="{DC857C95-88A1-48E0-A646-D7CE9B52E8DD}" type="presOf" srcId="{9F7BEB8A-74C7-4845-9BEB-C9D4F4DD508D}" destId="{17C8CFCB-734A-4757-B3D2-435ADF9AB00D}" srcOrd="1" destOrd="1" presId="urn:microsoft.com/office/officeart/2005/8/layout/vList4"/>
    <dgm:cxn modelId="{7B84BF95-EB1F-476C-A72D-AF151C46CD4A}" srcId="{0400EF8E-A613-4BB5-A386-DBE0DC7C41EA}" destId="{5F31CF76-6052-4D4F-9014-B84D86BDF6F8}" srcOrd="0" destOrd="0" parTransId="{7A9352FA-2DE9-4F01-8B4B-077189515F42}" sibTransId="{9C43A72B-EC26-4FB9-93CF-ECD6249344FA}"/>
    <dgm:cxn modelId="{E53F88A6-F3F8-487C-AA3B-6895F63F144A}" srcId="{0400EF8E-A613-4BB5-A386-DBE0DC7C41EA}" destId="{A2949EAA-F330-46A0-853D-C9962A078A22}" srcOrd="1" destOrd="0" parTransId="{03FCD925-0500-4884-979D-B959F08CE921}" sibTransId="{E5754F19-3886-4F13-B42A-1A9F6D3AF841}"/>
    <dgm:cxn modelId="{92B018B7-F4A9-45CC-84DA-E0E7A9D2A4A2}" type="presOf" srcId="{5F31CF76-6052-4D4F-9014-B84D86BDF6F8}" destId="{A0FE1837-A2AA-4FF9-AC98-8C809C7AB936}" srcOrd="0" destOrd="1" presId="urn:microsoft.com/office/officeart/2005/8/layout/vList4"/>
    <dgm:cxn modelId="{03C6DEB7-A728-42D1-BB5F-38C345CFFB88}" type="presOf" srcId="{9F7BEB8A-74C7-4845-9BEB-C9D4F4DD508D}" destId="{EF82D9ED-5F86-4ED0-8453-7AB893E18382}" srcOrd="0" destOrd="1" presId="urn:microsoft.com/office/officeart/2005/8/layout/vList4"/>
    <dgm:cxn modelId="{CF82E7E0-3B0C-4D85-B072-74F9E95B778E}" type="presOf" srcId="{A977CA48-AF28-4524-AD74-C8F961E342F1}" destId="{EF82D9ED-5F86-4ED0-8453-7AB893E18382}" srcOrd="0" destOrd="2" presId="urn:microsoft.com/office/officeart/2005/8/layout/vList4"/>
    <dgm:cxn modelId="{A6DFF2F5-90F7-4028-B445-0A42596C1A10}" type="presOf" srcId="{A89EE547-D66F-4FE7-B8AB-1A25EFB61402}" destId="{EF82D9ED-5F86-4ED0-8453-7AB893E18382}" srcOrd="0" destOrd="0" presId="urn:microsoft.com/office/officeart/2005/8/layout/vList4"/>
    <dgm:cxn modelId="{1E0377FD-36F0-4F3E-BAFD-EB602C4AAE4E}" srcId="{A89EE547-D66F-4FE7-B8AB-1A25EFB61402}" destId="{A977CA48-AF28-4524-AD74-C8F961E342F1}" srcOrd="1" destOrd="0" parTransId="{757C8F74-41F8-4C87-9FF1-B23465768E9B}" sibTransId="{4AF208E2-C760-4C52-8EB1-21EBA40513DD}"/>
    <dgm:cxn modelId="{ADC2A0A7-97E3-4D86-90B0-1481F174EEB5}" type="presParOf" srcId="{B5B78396-5E0A-4D38-8BEE-75A1EE0EC6F3}" destId="{45531CAC-F7A1-4947-96DB-89004EDB9B70}" srcOrd="0" destOrd="0" presId="urn:microsoft.com/office/officeart/2005/8/layout/vList4"/>
    <dgm:cxn modelId="{4F5B3452-2583-440F-AB13-3F953D93EAB2}" type="presParOf" srcId="{45531CAC-F7A1-4947-96DB-89004EDB9B70}" destId="{A0FE1837-A2AA-4FF9-AC98-8C809C7AB936}" srcOrd="0" destOrd="0" presId="urn:microsoft.com/office/officeart/2005/8/layout/vList4"/>
    <dgm:cxn modelId="{70D15C9B-C6BD-4BB8-B673-5D3671887150}" type="presParOf" srcId="{45531CAC-F7A1-4947-96DB-89004EDB9B70}" destId="{0134E61A-037F-4B52-BC3B-89AF079F3730}" srcOrd="1" destOrd="0" presId="urn:microsoft.com/office/officeart/2005/8/layout/vList4"/>
    <dgm:cxn modelId="{FBCAC243-6A38-4DDE-BED4-7EC219B5C917}" type="presParOf" srcId="{45531CAC-F7A1-4947-96DB-89004EDB9B70}" destId="{5248D6DC-B1E9-4F41-AC2A-38F33C0E6D55}" srcOrd="2" destOrd="0" presId="urn:microsoft.com/office/officeart/2005/8/layout/vList4"/>
    <dgm:cxn modelId="{BFE57313-1C36-43C9-836E-7644081E2727}" type="presParOf" srcId="{B5B78396-5E0A-4D38-8BEE-75A1EE0EC6F3}" destId="{A97BED28-2A1F-4409-A62E-06A1E2C19A2E}" srcOrd="1" destOrd="0" presId="urn:microsoft.com/office/officeart/2005/8/layout/vList4"/>
    <dgm:cxn modelId="{201A184D-60F4-44FB-9CBC-E7920C4B3A92}" type="presParOf" srcId="{B5B78396-5E0A-4D38-8BEE-75A1EE0EC6F3}" destId="{1C8450A3-F565-4C88-98BC-49896B101443}" srcOrd="2" destOrd="0" presId="urn:microsoft.com/office/officeart/2005/8/layout/vList4"/>
    <dgm:cxn modelId="{EB1DBA7D-9DEA-4DC9-A65F-BA4AE6060702}" type="presParOf" srcId="{1C8450A3-F565-4C88-98BC-49896B101443}" destId="{EF82D9ED-5F86-4ED0-8453-7AB893E18382}" srcOrd="0" destOrd="0" presId="urn:microsoft.com/office/officeart/2005/8/layout/vList4"/>
    <dgm:cxn modelId="{F674F49F-8706-4562-9FAF-CCE7D57B89A9}" type="presParOf" srcId="{1C8450A3-F565-4C88-98BC-49896B101443}" destId="{4EE46312-8CF5-402C-913C-3AA6BAC13F3C}" srcOrd="1" destOrd="0" presId="urn:microsoft.com/office/officeart/2005/8/layout/vList4"/>
    <dgm:cxn modelId="{C0E8EDB2-DE05-41F3-A455-8639BDCC27AE}" type="presParOf" srcId="{1C8450A3-F565-4C88-98BC-49896B101443}" destId="{17C8CFCB-734A-4757-B3D2-435ADF9AB00D}"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33EEAAA-5126-421C-9603-D45C88982044}"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ES"/>
        </a:p>
      </dgm:t>
    </dgm:pt>
    <dgm:pt modelId="{1ABA168A-9A73-4A5D-925D-25655ACBA5DD}">
      <dgm:prSet phldrT="[Texto]"/>
      <dgm:spPr/>
      <dgm:t>
        <a:bodyPr/>
        <a:lstStyle/>
        <a:p>
          <a:r>
            <a:rPr lang="es-ES" dirty="0"/>
            <a:t>Recomendaciones</a:t>
          </a:r>
        </a:p>
      </dgm:t>
    </dgm:pt>
    <dgm:pt modelId="{B8E26EC5-F398-455F-8F94-0CE045C5928C}" type="parTrans" cxnId="{A6B2BD4C-8F3C-43DE-9668-31DB2D2F37C3}">
      <dgm:prSet/>
      <dgm:spPr/>
      <dgm:t>
        <a:bodyPr/>
        <a:lstStyle/>
        <a:p>
          <a:endParaRPr lang="es-ES"/>
        </a:p>
      </dgm:t>
    </dgm:pt>
    <dgm:pt modelId="{ECC3FA04-F327-459F-A670-BDF3B3A00E8C}" type="sibTrans" cxnId="{A6B2BD4C-8F3C-43DE-9668-31DB2D2F37C3}">
      <dgm:prSet/>
      <dgm:spPr/>
      <dgm:t>
        <a:bodyPr/>
        <a:lstStyle/>
        <a:p>
          <a:endParaRPr lang="es-ES"/>
        </a:p>
      </dgm:t>
    </dgm:pt>
    <dgm:pt modelId="{6D3869A8-64C3-4DC4-93F7-22D4436C3922}">
      <dgm:prSet phldrT="[Texto]"/>
      <dgm:spPr/>
      <dgm:t>
        <a:bodyPr/>
        <a:lstStyle/>
        <a:p>
          <a:pPr>
            <a:buFont typeface="Arial" panose="020B0604020202020204" pitchFamily="34" charset="0"/>
            <a:buChar char="•"/>
          </a:pPr>
          <a:r>
            <a:rPr lang="es-ES" b="0" i="0" dirty="0"/>
            <a:t>Configurar sistemas para bloquear automáticamente las direcciones IP después de varios intentos fallidos de inicio de sesión. Esto dificulta los ataques de fuerza bruta.</a:t>
          </a:r>
          <a:endParaRPr lang="es-ES" dirty="0"/>
        </a:p>
      </dgm:t>
    </dgm:pt>
    <dgm:pt modelId="{95B41091-C85D-4E05-8C59-9CB66333FEC1}" type="parTrans" cxnId="{26CFB075-1675-405A-BB40-609E0502141D}">
      <dgm:prSet/>
      <dgm:spPr/>
      <dgm:t>
        <a:bodyPr/>
        <a:lstStyle/>
        <a:p>
          <a:endParaRPr lang="es-ES"/>
        </a:p>
      </dgm:t>
    </dgm:pt>
    <dgm:pt modelId="{8631597F-79FF-452E-AE4A-D1A553584AC9}" type="sibTrans" cxnId="{26CFB075-1675-405A-BB40-609E0502141D}">
      <dgm:prSet/>
      <dgm:spPr/>
      <dgm:t>
        <a:bodyPr/>
        <a:lstStyle/>
        <a:p>
          <a:endParaRPr lang="es-ES"/>
        </a:p>
      </dgm:t>
    </dgm:pt>
    <dgm:pt modelId="{5D218F6F-9D28-474A-BA01-16D564C79DE6}">
      <dgm:prSet phldrT="[Texto]"/>
      <dgm:spPr/>
      <dgm:t>
        <a:bodyPr/>
        <a:lstStyle/>
        <a:p>
          <a:r>
            <a:rPr lang="es-ES" b="0" i="0" dirty="0"/>
            <a:t>Evitar contraseñas predecibles como “123456” o “</a:t>
          </a:r>
          <a:r>
            <a:rPr lang="es-ES" b="0" i="0" dirty="0" err="1"/>
            <a:t>password</a:t>
          </a:r>
          <a:r>
            <a:rPr lang="es-ES" b="0" i="0" dirty="0"/>
            <a:t>”.</a:t>
          </a:r>
          <a:endParaRPr lang="es-ES" dirty="0"/>
        </a:p>
      </dgm:t>
    </dgm:pt>
    <dgm:pt modelId="{719442A7-D9AB-4D61-8B48-9CEBCA0DCF46}" type="parTrans" cxnId="{2037B9EC-B317-4F53-8817-0619432E06B8}">
      <dgm:prSet/>
      <dgm:spPr/>
      <dgm:t>
        <a:bodyPr/>
        <a:lstStyle/>
        <a:p>
          <a:endParaRPr lang="es-ES"/>
        </a:p>
      </dgm:t>
    </dgm:pt>
    <dgm:pt modelId="{0DCBB214-FD41-4608-8AC2-3AA062222C78}" type="sibTrans" cxnId="{2037B9EC-B317-4F53-8817-0619432E06B8}">
      <dgm:prSet/>
      <dgm:spPr/>
      <dgm:t>
        <a:bodyPr/>
        <a:lstStyle/>
        <a:p>
          <a:endParaRPr lang="es-ES"/>
        </a:p>
      </dgm:t>
    </dgm:pt>
    <dgm:pt modelId="{92C9F78B-5AF8-4306-B2D9-C5F97C128FF7}">
      <dgm:prSet phldrT="[Texto]"/>
      <dgm:spPr/>
      <dgm:t>
        <a:bodyPr/>
        <a:lstStyle/>
        <a:p>
          <a:r>
            <a:rPr lang="es-ES" b="0" i="0" dirty="0"/>
            <a:t>Limita el acceso a sistemas críticos solo desde direcciones IP específicas o rangos confiables. </a:t>
          </a:r>
          <a:endParaRPr lang="es-ES" dirty="0"/>
        </a:p>
      </dgm:t>
    </dgm:pt>
    <dgm:pt modelId="{6AE4285E-75D9-48FD-A84A-3764141BD09C}" type="parTrans" cxnId="{E74C2195-0CB4-45BD-B152-B63FFBFA7CF8}">
      <dgm:prSet/>
      <dgm:spPr/>
      <dgm:t>
        <a:bodyPr/>
        <a:lstStyle/>
        <a:p>
          <a:endParaRPr lang="es-ES"/>
        </a:p>
      </dgm:t>
    </dgm:pt>
    <dgm:pt modelId="{E679EADA-06EC-44C2-9418-B7A16B9DB417}" type="sibTrans" cxnId="{E74C2195-0CB4-45BD-B152-B63FFBFA7CF8}">
      <dgm:prSet/>
      <dgm:spPr/>
      <dgm:t>
        <a:bodyPr/>
        <a:lstStyle/>
        <a:p>
          <a:endParaRPr lang="es-ES"/>
        </a:p>
      </dgm:t>
    </dgm:pt>
    <dgm:pt modelId="{05A725A1-A257-4DC6-9A89-F0D0707EE5F5}" type="pres">
      <dgm:prSet presAssocID="{133EEAAA-5126-421C-9603-D45C88982044}" presName="linear" presStyleCnt="0">
        <dgm:presLayoutVars>
          <dgm:dir/>
          <dgm:animLvl val="lvl"/>
          <dgm:resizeHandles val="exact"/>
        </dgm:presLayoutVars>
      </dgm:prSet>
      <dgm:spPr/>
    </dgm:pt>
    <dgm:pt modelId="{1220CF2D-E94F-4CD5-9254-4B12694C6B83}" type="pres">
      <dgm:prSet presAssocID="{1ABA168A-9A73-4A5D-925D-25655ACBA5DD}" presName="parentLin" presStyleCnt="0"/>
      <dgm:spPr/>
    </dgm:pt>
    <dgm:pt modelId="{00F64A30-1784-49FE-913E-47DD22D0A4AB}" type="pres">
      <dgm:prSet presAssocID="{1ABA168A-9A73-4A5D-925D-25655ACBA5DD}" presName="parentLeftMargin" presStyleLbl="node1" presStyleIdx="0" presStyleCnt="1"/>
      <dgm:spPr/>
    </dgm:pt>
    <dgm:pt modelId="{943593BC-B434-463D-AA97-A6CFFFDC5831}" type="pres">
      <dgm:prSet presAssocID="{1ABA168A-9A73-4A5D-925D-25655ACBA5DD}" presName="parentText" presStyleLbl="node1" presStyleIdx="0" presStyleCnt="1">
        <dgm:presLayoutVars>
          <dgm:chMax val="0"/>
          <dgm:bulletEnabled val="1"/>
        </dgm:presLayoutVars>
      </dgm:prSet>
      <dgm:spPr/>
    </dgm:pt>
    <dgm:pt modelId="{7AA83343-33DD-4A35-9893-1BE67EC4FDD9}" type="pres">
      <dgm:prSet presAssocID="{1ABA168A-9A73-4A5D-925D-25655ACBA5DD}" presName="negativeSpace" presStyleCnt="0"/>
      <dgm:spPr/>
    </dgm:pt>
    <dgm:pt modelId="{5EAAEA53-6D08-44EF-9142-E0F63E07A37C}" type="pres">
      <dgm:prSet presAssocID="{1ABA168A-9A73-4A5D-925D-25655ACBA5DD}" presName="childText" presStyleLbl="conFgAcc1" presStyleIdx="0" presStyleCnt="1">
        <dgm:presLayoutVars>
          <dgm:bulletEnabled val="1"/>
        </dgm:presLayoutVars>
      </dgm:prSet>
      <dgm:spPr/>
    </dgm:pt>
  </dgm:ptLst>
  <dgm:cxnLst>
    <dgm:cxn modelId="{2169CD2D-1C40-44E7-8B15-88BB14C249E3}" type="presOf" srcId="{1ABA168A-9A73-4A5D-925D-25655ACBA5DD}" destId="{943593BC-B434-463D-AA97-A6CFFFDC5831}" srcOrd="1" destOrd="0" presId="urn:microsoft.com/office/officeart/2005/8/layout/list1"/>
    <dgm:cxn modelId="{D4781533-8680-44B5-831D-71E9C034A84B}" type="presOf" srcId="{5D218F6F-9D28-474A-BA01-16D564C79DE6}" destId="{5EAAEA53-6D08-44EF-9142-E0F63E07A37C}" srcOrd="0" destOrd="1" presId="urn:microsoft.com/office/officeart/2005/8/layout/list1"/>
    <dgm:cxn modelId="{DD7E646B-3352-4992-BF93-A07698F934DA}" type="presOf" srcId="{133EEAAA-5126-421C-9603-D45C88982044}" destId="{05A725A1-A257-4DC6-9A89-F0D0707EE5F5}" srcOrd="0" destOrd="0" presId="urn:microsoft.com/office/officeart/2005/8/layout/list1"/>
    <dgm:cxn modelId="{A6B2BD4C-8F3C-43DE-9668-31DB2D2F37C3}" srcId="{133EEAAA-5126-421C-9603-D45C88982044}" destId="{1ABA168A-9A73-4A5D-925D-25655ACBA5DD}" srcOrd="0" destOrd="0" parTransId="{B8E26EC5-F398-455F-8F94-0CE045C5928C}" sibTransId="{ECC3FA04-F327-459F-A670-BDF3B3A00E8C}"/>
    <dgm:cxn modelId="{22623E6E-4D0E-4AD4-8341-8F564A367560}" type="presOf" srcId="{1ABA168A-9A73-4A5D-925D-25655ACBA5DD}" destId="{00F64A30-1784-49FE-913E-47DD22D0A4AB}" srcOrd="0" destOrd="0" presId="urn:microsoft.com/office/officeart/2005/8/layout/list1"/>
    <dgm:cxn modelId="{26CFB075-1675-405A-BB40-609E0502141D}" srcId="{1ABA168A-9A73-4A5D-925D-25655ACBA5DD}" destId="{6D3869A8-64C3-4DC4-93F7-22D4436C3922}" srcOrd="0" destOrd="0" parTransId="{95B41091-C85D-4E05-8C59-9CB66333FEC1}" sibTransId="{8631597F-79FF-452E-AE4A-D1A553584AC9}"/>
    <dgm:cxn modelId="{E671845A-D958-424F-8ADF-B56A44966C6C}" type="presOf" srcId="{92C9F78B-5AF8-4306-B2D9-C5F97C128FF7}" destId="{5EAAEA53-6D08-44EF-9142-E0F63E07A37C}" srcOrd="0" destOrd="2" presId="urn:microsoft.com/office/officeart/2005/8/layout/list1"/>
    <dgm:cxn modelId="{E74C2195-0CB4-45BD-B152-B63FFBFA7CF8}" srcId="{1ABA168A-9A73-4A5D-925D-25655ACBA5DD}" destId="{92C9F78B-5AF8-4306-B2D9-C5F97C128FF7}" srcOrd="2" destOrd="0" parTransId="{6AE4285E-75D9-48FD-A84A-3764141BD09C}" sibTransId="{E679EADA-06EC-44C2-9418-B7A16B9DB417}"/>
    <dgm:cxn modelId="{6113C0E2-756A-4130-BB83-664B19C823B2}" type="presOf" srcId="{6D3869A8-64C3-4DC4-93F7-22D4436C3922}" destId="{5EAAEA53-6D08-44EF-9142-E0F63E07A37C}" srcOrd="0" destOrd="0" presId="urn:microsoft.com/office/officeart/2005/8/layout/list1"/>
    <dgm:cxn modelId="{2037B9EC-B317-4F53-8817-0619432E06B8}" srcId="{1ABA168A-9A73-4A5D-925D-25655ACBA5DD}" destId="{5D218F6F-9D28-474A-BA01-16D564C79DE6}" srcOrd="1" destOrd="0" parTransId="{719442A7-D9AB-4D61-8B48-9CEBCA0DCF46}" sibTransId="{0DCBB214-FD41-4608-8AC2-3AA062222C78}"/>
    <dgm:cxn modelId="{49353DB4-072A-4DB6-A8D3-413748391E12}" type="presParOf" srcId="{05A725A1-A257-4DC6-9A89-F0D0707EE5F5}" destId="{1220CF2D-E94F-4CD5-9254-4B12694C6B83}" srcOrd="0" destOrd="0" presId="urn:microsoft.com/office/officeart/2005/8/layout/list1"/>
    <dgm:cxn modelId="{F88CEAE4-9506-402F-B9AB-D15784322395}" type="presParOf" srcId="{1220CF2D-E94F-4CD5-9254-4B12694C6B83}" destId="{00F64A30-1784-49FE-913E-47DD22D0A4AB}" srcOrd="0" destOrd="0" presId="urn:microsoft.com/office/officeart/2005/8/layout/list1"/>
    <dgm:cxn modelId="{F8463A58-9D51-42AE-891F-0A6AF26B35D3}" type="presParOf" srcId="{1220CF2D-E94F-4CD5-9254-4B12694C6B83}" destId="{943593BC-B434-463D-AA97-A6CFFFDC5831}" srcOrd="1" destOrd="0" presId="urn:microsoft.com/office/officeart/2005/8/layout/list1"/>
    <dgm:cxn modelId="{DB051145-E551-4825-8D9A-89C15E532C17}" type="presParOf" srcId="{05A725A1-A257-4DC6-9A89-F0D0707EE5F5}" destId="{7AA83343-33DD-4A35-9893-1BE67EC4FDD9}" srcOrd="1" destOrd="0" presId="urn:microsoft.com/office/officeart/2005/8/layout/list1"/>
    <dgm:cxn modelId="{87402478-AAD2-4F07-9D64-904378DA5288}" type="presParOf" srcId="{05A725A1-A257-4DC6-9A89-F0D0707EE5F5}" destId="{5EAAEA53-6D08-44EF-9142-E0F63E07A37C}"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8D31CD2-797C-473F-BE0C-B2C8732CC757}"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s-ES"/>
        </a:p>
      </dgm:t>
    </dgm:pt>
    <dgm:pt modelId="{0400EF8E-A613-4BB5-A386-DBE0DC7C41EA}">
      <dgm:prSet phldrT="[Texto]"/>
      <dgm:spPr/>
      <dgm:t>
        <a:bodyPr/>
        <a:lstStyle/>
        <a:p>
          <a:r>
            <a:rPr lang="es-ES" b="1" i="0" dirty="0"/>
            <a:t>Información de Identificación Personal </a:t>
          </a:r>
          <a:endParaRPr lang="es-ES" dirty="0"/>
        </a:p>
      </dgm:t>
    </dgm:pt>
    <dgm:pt modelId="{BCC64E53-7E25-4C5B-9C4E-8DA6F514A236}" type="parTrans" cxnId="{F484584C-6AB1-4B0F-A3A8-82F2EC051D33}">
      <dgm:prSet/>
      <dgm:spPr/>
      <dgm:t>
        <a:bodyPr/>
        <a:lstStyle/>
        <a:p>
          <a:endParaRPr lang="es-ES"/>
        </a:p>
      </dgm:t>
    </dgm:pt>
    <dgm:pt modelId="{A6795605-A446-430F-90ED-9626C7B167C6}" type="sibTrans" cxnId="{F484584C-6AB1-4B0F-A3A8-82F2EC051D33}">
      <dgm:prSet/>
      <dgm:spPr/>
      <dgm:t>
        <a:bodyPr/>
        <a:lstStyle/>
        <a:p>
          <a:endParaRPr lang="es-ES"/>
        </a:p>
      </dgm:t>
    </dgm:pt>
    <dgm:pt modelId="{5F31CF76-6052-4D4F-9014-B84D86BDF6F8}">
      <dgm:prSet phldrT="[Texto]"/>
      <dgm:spPr/>
      <dgm:t>
        <a:bodyPr/>
        <a:lstStyle/>
        <a:p>
          <a:r>
            <a:rPr lang="es-ES" b="0" i="0" dirty="0"/>
            <a:t>Incluye datos como números de la seguridad social, números de tarjetas de crédito y otra información personal identificable.</a:t>
          </a:r>
          <a:endParaRPr lang="es-ES" dirty="0"/>
        </a:p>
      </dgm:t>
    </dgm:pt>
    <dgm:pt modelId="{7A9352FA-2DE9-4F01-8B4B-077189515F42}" type="parTrans" cxnId="{7B84BF95-EB1F-476C-A72D-AF151C46CD4A}">
      <dgm:prSet/>
      <dgm:spPr/>
      <dgm:t>
        <a:bodyPr/>
        <a:lstStyle/>
        <a:p>
          <a:endParaRPr lang="es-ES"/>
        </a:p>
      </dgm:t>
    </dgm:pt>
    <dgm:pt modelId="{9C43A72B-EC26-4FB9-93CF-ECD6249344FA}" type="sibTrans" cxnId="{7B84BF95-EB1F-476C-A72D-AF151C46CD4A}">
      <dgm:prSet/>
      <dgm:spPr/>
      <dgm:t>
        <a:bodyPr/>
        <a:lstStyle/>
        <a:p>
          <a:endParaRPr lang="es-ES"/>
        </a:p>
      </dgm:t>
    </dgm:pt>
    <dgm:pt modelId="{A89EE547-D66F-4FE7-B8AB-1A25EFB61402}">
      <dgm:prSet phldrT="[Texto]"/>
      <dgm:spPr/>
      <dgm:t>
        <a:bodyPr/>
        <a:lstStyle/>
        <a:p>
          <a:r>
            <a:rPr lang="es-ES" b="1" i="0" dirty="0"/>
            <a:t>Secretos Comerciales o Propiedad Intelectual</a:t>
          </a:r>
          <a:endParaRPr lang="es-ES" dirty="0"/>
        </a:p>
      </dgm:t>
    </dgm:pt>
    <dgm:pt modelId="{C85BC1E7-375B-4EAD-89B7-387D5F64ABCA}" type="parTrans" cxnId="{32AAC322-3B02-4D60-9611-CA8053E9090E}">
      <dgm:prSet/>
      <dgm:spPr/>
      <dgm:t>
        <a:bodyPr/>
        <a:lstStyle/>
        <a:p>
          <a:endParaRPr lang="es-ES"/>
        </a:p>
      </dgm:t>
    </dgm:pt>
    <dgm:pt modelId="{0C263ED5-C45A-4A23-A28D-38A81C8D3EBB}" type="sibTrans" cxnId="{32AAC322-3B02-4D60-9611-CA8053E9090E}">
      <dgm:prSet/>
      <dgm:spPr/>
      <dgm:t>
        <a:bodyPr/>
        <a:lstStyle/>
        <a:p>
          <a:endParaRPr lang="es-ES"/>
        </a:p>
      </dgm:t>
    </dgm:pt>
    <dgm:pt modelId="{9F7BEB8A-74C7-4845-9BEB-C9D4F4DD508D}">
      <dgm:prSet phldrT="[Texto]"/>
      <dgm:spPr/>
      <dgm:t>
        <a:bodyPr/>
        <a:lstStyle/>
        <a:p>
          <a:pPr>
            <a:buFont typeface="Arial" panose="020B0604020202020204" pitchFamily="34" charset="0"/>
            <a:buChar char="•"/>
          </a:pPr>
          <a:r>
            <a:rPr lang="es-ES" b="0" i="0" dirty="0"/>
            <a:t>La divulgación de información confidencial sobre estrategias comerciales, planes de productos o tecnologías patentadas puede afectar la competitividad y la reputación de una empresa.</a:t>
          </a:r>
          <a:endParaRPr lang="es-ES" dirty="0"/>
        </a:p>
      </dgm:t>
    </dgm:pt>
    <dgm:pt modelId="{2E6AC650-75D7-4ECE-94D7-BC01A70AE618}" type="parTrans" cxnId="{537C7726-2C21-4E9F-8B57-DB4205963EE6}">
      <dgm:prSet/>
      <dgm:spPr/>
      <dgm:t>
        <a:bodyPr/>
        <a:lstStyle/>
        <a:p>
          <a:endParaRPr lang="es-ES"/>
        </a:p>
      </dgm:t>
    </dgm:pt>
    <dgm:pt modelId="{A96C9C74-E281-4AD5-A964-94995C0028B0}" type="sibTrans" cxnId="{537C7726-2C21-4E9F-8B57-DB4205963EE6}">
      <dgm:prSet/>
      <dgm:spPr/>
      <dgm:t>
        <a:bodyPr/>
        <a:lstStyle/>
        <a:p>
          <a:endParaRPr lang="es-ES"/>
        </a:p>
      </dgm:t>
    </dgm:pt>
    <dgm:pt modelId="{D1BD1B63-DAB7-4A8B-A31C-202F1372C0A9}">
      <dgm:prSet phldrT="[Texto]"/>
      <dgm:spPr/>
      <dgm:t>
        <a:bodyPr/>
        <a:lstStyle/>
        <a:p>
          <a:r>
            <a:rPr lang="es-ES" b="0" i="0" dirty="0"/>
            <a:t>Puede provocar robos de identidad y daños financieros.</a:t>
          </a:r>
          <a:endParaRPr lang="es-ES" b="0" dirty="0"/>
        </a:p>
      </dgm:t>
    </dgm:pt>
    <dgm:pt modelId="{8C40074B-4C46-460C-9607-95765D0FF2DF}" type="parTrans" cxnId="{22CF6E3A-0A25-49B5-8EBE-CC0F511D8CD3}">
      <dgm:prSet/>
      <dgm:spPr/>
      <dgm:t>
        <a:bodyPr/>
        <a:lstStyle/>
        <a:p>
          <a:endParaRPr lang="es-ES"/>
        </a:p>
      </dgm:t>
    </dgm:pt>
    <dgm:pt modelId="{8575B82D-B279-46C4-9E8C-BD5C9ED68E90}" type="sibTrans" cxnId="{22CF6E3A-0A25-49B5-8EBE-CC0F511D8CD3}">
      <dgm:prSet/>
      <dgm:spPr/>
      <dgm:t>
        <a:bodyPr/>
        <a:lstStyle/>
        <a:p>
          <a:endParaRPr lang="es-ES"/>
        </a:p>
      </dgm:t>
    </dgm:pt>
    <dgm:pt modelId="{B5B78396-5E0A-4D38-8BEE-75A1EE0EC6F3}" type="pres">
      <dgm:prSet presAssocID="{28D31CD2-797C-473F-BE0C-B2C8732CC757}" presName="linear" presStyleCnt="0">
        <dgm:presLayoutVars>
          <dgm:dir/>
          <dgm:resizeHandles val="exact"/>
        </dgm:presLayoutVars>
      </dgm:prSet>
      <dgm:spPr/>
    </dgm:pt>
    <dgm:pt modelId="{45531CAC-F7A1-4947-96DB-89004EDB9B70}" type="pres">
      <dgm:prSet presAssocID="{0400EF8E-A613-4BB5-A386-DBE0DC7C41EA}" presName="comp" presStyleCnt="0"/>
      <dgm:spPr/>
    </dgm:pt>
    <dgm:pt modelId="{A0FE1837-A2AA-4FF9-AC98-8C809C7AB936}" type="pres">
      <dgm:prSet presAssocID="{0400EF8E-A613-4BB5-A386-DBE0DC7C41EA}" presName="box" presStyleLbl="node1" presStyleIdx="0" presStyleCnt="2"/>
      <dgm:spPr/>
    </dgm:pt>
    <dgm:pt modelId="{0134E61A-037F-4B52-BC3B-89AF079F3730}" type="pres">
      <dgm:prSet presAssocID="{0400EF8E-A613-4BB5-A386-DBE0DC7C41EA}" presName="img" presStyleLbl="fgImgPlace1" presStyleIdx="0" presStyleCnt="2"/>
      <dgm:spPr>
        <a:blipFill rotWithShape="1">
          <a:blip xmlns:r="http://schemas.openxmlformats.org/officeDocument/2006/relationships" r:embed="rId1"/>
          <a:srcRect/>
          <a:stretch>
            <a:fillRect l="-17000" r="-17000"/>
          </a:stretch>
        </a:blipFill>
      </dgm:spPr>
    </dgm:pt>
    <dgm:pt modelId="{5248D6DC-B1E9-4F41-AC2A-38F33C0E6D55}" type="pres">
      <dgm:prSet presAssocID="{0400EF8E-A613-4BB5-A386-DBE0DC7C41EA}" presName="text" presStyleLbl="node1" presStyleIdx="0" presStyleCnt="2">
        <dgm:presLayoutVars>
          <dgm:bulletEnabled val="1"/>
        </dgm:presLayoutVars>
      </dgm:prSet>
      <dgm:spPr/>
    </dgm:pt>
    <dgm:pt modelId="{A97BED28-2A1F-4409-A62E-06A1E2C19A2E}" type="pres">
      <dgm:prSet presAssocID="{A6795605-A446-430F-90ED-9626C7B167C6}" presName="spacer" presStyleCnt="0"/>
      <dgm:spPr/>
    </dgm:pt>
    <dgm:pt modelId="{1C8450A3-F565-4C88-98BC-49896B101443}" type="pres">
      <dgm:prSet presAssocID="{A89EE547-D66F-4FE7-B8AB-1A25EFB61402}" presName="comp" presStyleCnt="0"/>
      <dgm:spPr/>
    </dgm:pt>
    <dgm:pt modelId="{EF82D9ED-5F86-4ED0-8453-7AB893E18382}" type="pres">
      <dgm:prSet presAssocID="{A89EE547-D66F-4FE7-B8AB-1A25EFB61402}" presName="box" presStyleLbl="node1" presStyleIdx="1" presStyleCnt="2"/>
      <dgm:spPr/>
    </dgm:pt>
    <dgm:pt modelId="{4EE46312-8CF5-402C-913C-3AA6BAC13F3C}" type="pres">
      <dgm:prSet presAssocID="{A89EE547-D66F-4FE7-B8AB-1A25EFB61402}" presName="img" presStyleLbl="fgImgPlace1" presStyleIdx="1" presStyleCnt="2"/>
      <dgm:spPr>
        <a:blipFill rotWithShape="1">
          <a:blip xmlns:r="http://schemas.openxmlformats.org/officeDocument/2006/relationships" r:embed="rId2"/>
          <a:srcRect/>
          <a:stretch>
            <a:fillRect t="-21000" b="-21000"/>
          </a:stretch>
        </a:blipFill>
      </dgm:spPr>
    </dgm:pt>
    <dgm:pt modelId="{17C8CFCB-734A-4757-B3D2-435ADF9AB00D}" type="pres">
      <dgm:prSet presAssocID="{A89EE547-D66F-4FE7-B8AB-1A25EFB61402}" presName="text" presStyleLbl="node1" presStyleIdx="1" presStyleCnt="2">
        <dgm:presLayoutVars>
          <dgm:bulletEnabled val="1"/>
        </dgm:presLayoutVars>
      </dgm:prSet>
      <dgm:spPr/>
    </dgm:pt>
  </dgm:ptLst>
  <dgm:cxnLst>
    <dgm:cxn modelId="{50960901-5627-4BCF-A04B-56D4481BE127}" type="presOf" srcId="{0400EF8E-A613-4BB5-A386-DBE0DC7C41EA}" destId="{A0FE1837-A2AA-4FF9-AC98-8C809C7AB936}" srcOrd="0" destOrd="0" presId="urn:microsoft.com/office/officeart/2005/8/layout/vList4"/>
    <dgm:cxn modelId="{FCF38D1E-A14E-4D4A-AC71-FB3E377572FD}" type="presOf" srcId="{D1BD1B63-DAB7-4A8B-A31C-202F1372C0A9}" destId="{5248D6DC-B1E9-4F41-AC2A-38F33C0E6D55}" srcOrd="1" destOrd="2" presId="urn:microsoft.com/office/officeart/2005/8/layout/vList4"/>
    <dgm:cxn modelId="{32AAC322-3B02-4D60-9611-CA8053E9090E}" srcId="{28D31CD2-797C-473F-BE0C-B2C8732CC757}" destId="{A89EE547-D66F-4FE7-B8AB-1A25EFB61402}" srcOrd="1" destOrd="0" parTransId="{C85BC1E7-375B-4EAD-89B7-387D5F64ABCA}" sibTransId="{0C263ED5-C45A-4A23-A28D-38A81C8D3EBB}"/>
    <dgm:cxn modelId="{537C7726-2C21-4E9F-8B57-DB4205963EE6}" srcId="{A89EE547-D66F-4FE7-B8AB-1A25EFB61402}" destId="{9F7BEB8A-74C7-4845-9BEB-C9D4F4DD508D}" srcOrd="0" destOrd="0" parTransId="{2E6AC650-75D7-4ECE-94D7-BC01A70AE618}" sibTransId="{A96C9C74-E281-4AD5-A964-94995C0028B0}"/>
    <dgm:cxn modelId="{22CF6E3A-0A25-49B5-8EBE-CC0F511D8CD3}" srcId="{0400EF8E-A613-4BB5-A386-DBE0DC7C41EA}" destId="{D1BD1B63-DAB7-4A8B-A31C-202F1372C0A9}" srcOrd="1" destOrd="0" parTransId="{8C40074B-4C46-460C-9607-95765D0FF2DF}" sibTransId="{8575B82D-B279-46C4-9E8C-BD5C9ED68E90}"/>
    <dgm:cxn modelId="{1983DE5F-3744-473A-B7C2-AC6B48D5FA61}" type="presOf" srcId="{A89EE547-D66F-4FE7-B8AB-1A25EFB61402}" destId="{17C8CFCB-734A-4757-B3D2-435ADF9AB00D}" srcOrd="1" destOrd="0" presId="urn:microsoft.com/office/officeart/2005/8/layout/vList4"/>
    <dgm:cxn modelId="{F484584C-6AB1-4B0F-A3A8-82F2EC051D33}" srcId="{28D31CD2-797C-473F-BE0C-B2C8732CC757}" destId="{0400EF8E-A613-4BB5-A386-DBE0DC7C41EA}" srcOrd="0" destOrd="0" parTransId="{BCC64E53-7E25-4C5B-9C4E-8DA6F514A236}" sibTransId="{A6795605-A446-430F-90ED-9626C7B167C6}"/>
    <dgm:cxn modelId="{2CB40852-B759-45E8-8823-0339BBC6F6D4}" type="presOf" srcId="{D1BD1B63-DAB7-4A8B-A31C-202F1372C0A9}" destId="{A0FE1837-A2AA-4FF9-AC98-8C809C7AB936}" srcOrd="0" destOrd="2" presId="urn:microsoft.com/office/officeart/2005/8/layout/vList4"/>
    <dgm:cxn modelId="{2E697076-875E-49CA-824A-440EC9EA8082}" type="presOf" srcId="{28D31CD2-797C-473F-BE0C-B2C8732CC757}" destId="{B5B78396-5E0A-4D38-8BEE-75A1EE0EC6F3}" srcOrd="0" destOrd="0" presId="urn:microsoft.com/office/officeart/2005/8/layout/vList4"/>
    <dgm:cxn modelId="{B0C06384-76D0-4532-BF92-4675830BEAC6}" type="presOf" srcId="{0400EF8E-A613-4BB5-A386-DBE0DC7C41EA}" destId="{5248D6DC-B1E9-4F41-AC2A-38F33C0E6D55}" srcOrd="1" destOrd="0" presId="urn:microsoft.com/office/officeart/2005/8/layout/vList4"/>
    <dgm:cxn modelId="{D101618F-639C-47AB-8335-03D290F69447}" type="presOf" srcId="{5F31CF76-6052-4D4F-9014-B84D86BDF6F8}" destId="{5248D6DC-B1E9-4F41-AC2A-38F33C0E6D55}" srcOrd="1" destOrd="1" presId="urn:microsoft.com/office/officeart/2005/8/layout/vList4"/>
    <dgm:cxn modelId="{DC857C95-88A1-48E0-A646-D7CE9B52E8DD}" type="presOf" srcId="{9F7BEB8A-74C7-4845-9BEB-C9D4F4DD508D}" destId="{17C8CFCB-734A-4757-B3D2-435ADF9AB00D}" srcOrd="1" destOrd="1" presId="urn:microsoft.com/office/officeart/2005/8/layout/vList4"/>
    <dgm:cxn modelId="{7B84BF95-EB1F-476C-A72D-AF151C46CD4A}" srcId="{0400EF8E-A613-4BB5-A386-DBE0DC7C41EA}" destId="{5F31CF76-6052-4D4F-9014-B84D86BDF6F8}" srcOrd="0" destOrd="0" parTransId="{7A9352FA-2DE9-4F01-8B4B-077189515F42}" sibTransId="{9C43A72B-EC26-4FB9-93CF-ECD6249344FA}"/>
    <dgm:cxn modelId="{92B018B7-F4A9-45CC-84DA-E0E7A9D2A4A2}" type="presOf" srcId="{5F31CF76-6052-4D4F-9014-B84D86BDF6F8}" destId="{A0FE1837-A2AA-4FF9-AC98-8C809C7AB936}" srcOrd="0" destOrd="1" presId="urn:microsoft.com/office/officeart/2005/8/layout/vList4"/>
    <dgm:cxn modelId="{03C6DEB7-A728-42D1-BB5F-38C345CFFB88}" type="presOf" srcId="{9F7BEB8A-74C7-4845-9BEB-C9D4F4DD508D}" destId="{EF82D9ED-5F86-4ED0-8453-7AB893E18382}" srcOrd="0" destOrd="1" presId="urn:microsoft.com/office/officeart/2005/8/layout/vList4"/>
    <dgm:cxn modelId="{A6DFF2F5-90F7-4028-B445-0A42596C1A10}" type="presOf" srcId="{A89EE547-D66F-4FE7-B8AB-1A25EFB61402}" destId="{EF82D9ED-5F86-4ED0-8453-7AB893E18382}" srcOrd="0" destOrd="0" presId="urn:microsoft.com/office/officeart/2005/8/layout/vList4"/>
    <dgm:cxn modelId="{ADC2A0A7-97E3-4D86-90B0-1481F174EEB5}" type="presParOf" srcId="{B5B78396-5E0A-4D38-8BEE-75A1EE0EC6F3}" destId="{45531CAC-F7A1-4947-96DB-89004EDB9B70}" srcOrd="0" destOrd="0" presId="urn:microsoft.com/office/officeart/2005/8/layout/vList4"/>
    <dgm:cxn modelId="{4F5B3452-2583-440F-AB13-3F953D93EAB2}" type="presParOf" srcId="{45531CAC-F7A1-4947-96DB-89004EDB9B70}" destId="{A0FE1837-A2AA-4FF9-AC98-8C809C7AB936}" srcOrd="0" destOrd="0" presId="urn:microsoft.com/office/officeart/2005/8/layout/vList4"/>
    <dgm:cxn modelId="{70D15C9B-C6BD-4BB8-B673-5D3671887150}" type="presParOf" srcId="{45531CAC-F7A1-4947-96DB-89004EDB9B70}" destId="{0134E61A-037F-4B52-BC3B-89AF079F3730}" srcOrd="1" destOrd="0" presId="urn:microsoft.com/office/officeart/2005/8/layout/vList4"/>
    <dgm:cxn modelId="{FBCAC243-6A38-4DDE-BED4-7EC219B5C917}" type="presParOf" srcId="{45531CAC-F7A1-4947-96DB-89004EDB9B70}" destId="{5248D6DC-B1E9-4F41-AC2A-38F33C0E6D55}" srcOrd="2" destOrd="0" presId="urn:microsoft.com/office/officeart/2005/8/layout/vList4"/>
    <dgm:cxn modelId="{BFE57313-1C36-43C9-836E-7644081E2727}" type="presParOf" srcId="{B5B78396-5E0A-4D38-8BEE-75A1EE0EC6F3}" destId="{A97BED28-2A1F-4409-A62E-06A1E2C19A2E}" srcOrd="1" destOrd="0" presId="urn:microsoft.com/office/officeart/2005/8/layout/vList4"/>
    <dgm:cxn modelId="{201A184D-60F4-44FB-9CBC-E7920C4B3A92}" type="presParOf" srcId="{B5B78396-5E0A-4D38-8BEE-75A1EE0EC6F3}" destId="{1C8450A3-F565-4C88-98BC-49896B101443}" srcOrd="2" destOrd="0" presId="urn:microsoft.com/office/officeart/2005/8/layout/vList4"/>
    <dgm:cxn modelId="{EB1DBA7D-9DEA-4DC9-A65F-BA4AE6060702}" type="presParOf" srcId="{1C8450A3-F565-4C88-98BC-49896B101443}" destId="{EF82D9ED-5F86-4ED0-8453-7AB893E18382}" srcOrd="0" destOrd="0" presId="urn:microsoft.com/office/officeart/2005/8/layout/vList4"/>
    <dgm:cxn modelId="{F674F49F-8706-4562-9FAF-CCE7D57B89A9}" type="presParOf" srcId="{1C8450A3-F565-4C88-98BC-49896B101443}" destId="{4EE46312-8CF5-402C-913C-3AA6BAC13F3C}" srcOrd="1" destOrd="0" presId="urn:microsoft.com/office/officeart/2005/8/layout/vList4"/>
    <dgm:cxn modelId="{C0E8EDB2-DE05-41F3-A455-8639BDCC27AE}" type="presParOf" srcId="{1C8450A3-F565-4C88-98BC-49896B101443}" destId="{17C8CFCB-734A-4757-B3D2-435ADF9AB00D}"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33EEAAA-5126-421C-9603-D45C88982044}"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ES"/>
        </a:p>
      </dgm:t>
    </dgm:pt>
    <dgm:pt modelId="{1ABA168A-9A73-4A5D-925D-25655ACBA5DD}">
      <dgm:prSet phldrT="[Texto]"/>
      <dgm:spPr/>
      <dgm:t>
        <a:bodyPr/>
        <a:lstStyle/>
        <a:p>
          <a:r>
            <a:rPr lang="es-ES" dirty="0"/>
            <a:t>Recomendaciones</a:t>
          </a:r>
        </a:p>
      </dgm:t>
    </dgm:pt>
    <dgm:pt modelId="{B8E26EC5-F398-455F-8F94-0CE045C5928C}" type="parTrans" cxnId="{A6B2BD4C-8F3C-43DE-9668-31DB2D2F37C3}">
      <dgm:prSet/>
      <dgm:spPr/>
      <dgm:t>
        <a:bodyPr/>
        <a:lstStyle/>
        <a:p>
          <a:endParaRPr lang="es-ES"/>
        </a:p>
      </dgm:t>
    </dgm:pt>
    <dgm:pt modelId="{ECC3FA04-F327-459F-A670-BDF3B3A00E8C}" type="sibTrans" cxnId="{A6B2BD4C-8F3C-43DE-9668-31DB2D2F37C3}">
      <dgm:prSet/>
      <dgm:spPr/>
      <dgm:t>
        <a:bodyPr/>
        <a:lstStyle/>
        <a:p>
          <a:endParaRPr lang="es-ES"/>
        </a:p>
      </dgm:t>
    </dgm:pt>
    <dgm:pt modelId="{6D3869A8-64C3-4DC4-93F7-22D4436C3922}">
      <dgm:prSet phldrT="[Texto]"/>
      <dgm:spPr/>
      <dgm:t>
        <a:bodyPr/>
        <a:lstStyle/>
        <a:p>
          <a:pPr>
            <a:buFont typeface="Arial" panose="020B0604020202020204" pitchFamily="34" charset="0"/>
            <a:buChar char="•"/>
          </a:pPr>
          <a:r>
            <a:rPr lang="es-ES" b="0" i="0" dirty="0"/>
            <a:t>Limitar el acceso a la información confidencial solo a aquellos empleados que realmente lo necesiten.</a:t>
          </a:r>
          <a:endParaRPr lang="es-ES" dirty="0"/>
        </a:p>
      </dgm:t>
    </dgm:pt>
    <dgm:pt modelId="{95B41091-C85D-4E05-8C59-9CB66333FEC1}" type="parTrans" cxnId="{26CFB075-1675-405A-BB40-609E0502141D}">
      <dgm:prSet/>
      <dgm:spPr/>
      <dgm:t>
        <a:bodyPr/>
        <a:lstStyle/>
        <a:p>
          <a:endParaRPr lang="es-ES"/>
        </a:p>
      </dgm:t>
    </dgm:pt>
    <dgm:pt modelId="{8631597F-79FF-452E-AE4A-D1A553584AC9}" type="sibTrans" cxnId="{26CFB075-1675-405A-BB40-609E0502141D}">
      <dgm:prSet/>
      <dgm:spPr/>
      <dgm:t>
        <a:bodyPr/>
        <a:lstStyle/>
        <a:p>
          <a:endParaRPr lang="es-ES"/>
        </a:p>
      </dgm:t>
    </dgm:pt>
    <dgm:pt modelId="{D247365B-393B-45E1-B058-FAE0A5E87901}">
      <dgm:prSet phldrT="[Texto]"/>
      <dgm:spPr/>
      <dgm:t>
        <a:bodyPr/>
        <a:lstStyle/>
        <a:p>
          <a:pPr>
            <a:buFont typeface="Arial" panose="020B0604020202020204" pitchFamily="34" charset="0"/>
            <a:buChar char="•"/>
          </a:pPr>
          <a:r>
            <a:rPr lang="es-ES" b="0" i="0" dirty="0"/>
            <a:t>Utilizar encriptación para proteger los datos almacenados y transmitidos.</a:t>
          </a:r>
          <a:endParaRPr lang="es-ES" dirty="0"/>
        </a:p>
      </dgm:t>
    </dgm:pt>
    <dgm:pt modelId="{E45FC8D4-8809-4573-9958-9474FD9FFDF7}" type="parTrans" cxnId="{53A8B410-7863-42A7-B0D0-05E12A380154}">
      <dgm:prSet/>
      <dgm:spPr/>
      <dgm:t>
        <a:bodyPr/>
        <a:lstStyle/>
        <a:p>
          <a:endParaRPr lang="es-ES"/>
        </a:p>
      </dgm:t>
    </dgm:pt>
    <dgm:pt modelId="{B5FA14DC-841F-45AF-A710-B32D5E6AD0A7}" type="sibTrans" cxnId="{53A8B410-7863-42A7-B0D0-05E12A380154}">
      <dgm:prSet/>
      <dgm:spPr/>
      <dgm:t>
        <a:bodyPr/>
        <a:lstStyle/>
        <a:p>
          <a:endParaRPr lang="es-ES"/>
        </a:p>
      </dgm:t>
    </dgm:pt>
    <dgm:pt modelId="{EDC2C43C-3284-40B4-8BAF-CD49F33DD533}">
      <dgm:prSet phldrT="[Texto]"/>
      <dgm:spPr/>
      <dgm:t>
        <a:bodyPr/>
        <a:lstStyle/>
        <a:p>
          <a:pPr>
            <a:buFont typeface="Arial" panose="020B0604020202020204" pitchFamily="34" charset="0"/>
            <a:buChar char="•"/>
          </a:pPr>
          <a:r>
            <a:rPr lang="es-ES" b="0" i="0" dirty="0"/>
            <a:t>Realizar auditorías periódicas para detectar actividades inusuales o accesos no autorizados. </a:t>
          </a:r>
          <a:endParaRPr lang="es-ES" dirty="0"/>
        </a:p>
      </dgm:t>
    </dgm:pt>
    <dgm:pt modelId="{CA382390-3D53-445F-ACCE-6DFA2D15DF50}" type="parTrans" cxnId="{4FA314F3-6252-49FB-B642-DA7D65B7FA48}">
      <dgm:prSet/>
      <dgm:spPr/>
      <dgm:t>
        <a:bodyPr/>
        <a:lstStyle/>
        <a:p>
          <a:endParaRPr lang="es-ES"/>
        </a:p>
      </dgm:t>
    </dgm:pt>
    <dgm:pt modelId="{76DF488C-A18C-49D0-B913-03DA1B02A8AB}" type="sibTrans" cxnId="{4FA314F3-6252-49FB-B642-DA7D65B7FA48}">
      <dgm:prSet/>
      <dgm:spPr/>
      <dgm:t>
        <a:bodyPr/>
        <a:lstStyle/>
        <a:p>
          <a:endParaRPr lang="es-ES"/>
        </a:p>
      </dgm:t>
    </dgm:pt>
    <dgm:pt modelId="{05A725A1-A257-4DC6-9A89-F0D0707EE5F5}" type="pres">
      <dgm:prSet presAssocID="{133EEAAA-5126-421C-9603-D45C88982044}" presName="linear" presStyleCnt="0">
        <dgm:presLayoutVars>
          <dgm:dir/>
          <dgm:animLvl val="lvl"/>
          <dgm:resizeHandles val="exact"/>
        </dgm:presLayoutVars>
      </dgm:prSet>
      <dgm:spPr/>
    </dgm:pt>
    <dgm:pt modelId="{1220CF2D-E94F-4CD5-9254-4B12694C6B83}" type="pres">
      <dgm:prSet presAssocID="{1ABA168A-9A73-4A5D-925D-25655ACBA5DD}" presName="parentLin" presStyleCnt="0"/>
      <dgm:spPr/>
    </dgm:pt>
    <dgm:pt modelId="{00F64A30-1784-49FE-913E-47DD22D0A4AB}" type="pres">
      <dgm:prSet presAssocID="{1ABA168A-9A73-4A5D-925D-25655ACBA5DD}" presName="parentLeftMargin" presStyleLbl="node1" presStyleIdx="0" presStyleCnt="1"/>
      <dgm:spPr/>
    </dgm:pt>
    <dgm:pt modelId="{943593BC-B434-463D-AA97-A6CFFFDC5831}" type="pres">
      <dgm:prSet presAssocID="{1ABA168A-9A73-4A5D-925D-25655ACBA5DD}" presName="parentText" presStyleLbl="node1" presStyleIdx="0" presStyleCnt="1">
        <dgm:presLayoutVars>
          <dgm:chMax val="0"/>
          <dgm:bulletEnabled val="1"/>
        </dgm:presLayoutVars>
      </dgm:prSet>
      <dgm:spPr/>
    </dgm:pt>
    <dgm:pt modelId="{7AA83343-33DD-4A35-9893-1BE67EC4FDD9}" type="pres">
      <dgm:prSet presAssocID="{1ABA168A-9A73-4A5D-925D-25655ACBA5DD}" presName="negativeSpace" presStyleCnt="0"/>
      <dgm:spPr/>
    </dgm:pt>
    <dgm:pt modelId="{5EAAEA53-6D08-44EF-9142-E0F63E07A37C}" type="pres">
      <dgm:prSet presAssocID="{1ABA168A-9A73-4A5D-925D-25655ACBA5DD}" presName="childText" presStyleLbl="conFgAcc1" presStyleIdx="0" presStyleCnt="1">
        <dgm:presLayoutVars>
          <dgm:bulletEnabled val="1"/>
        </dgm:presLayoutVars>
      </dgm:prSet>
      <dgm:spPr/>
    </dgm:pt>
  </dgm:ptLst>
  <dgm:cxnLst>
    <dgm:cxn modelId="{53A8B410-7863-42A7-B0D0-05E12A380154}" srcId="{1ABA168A-9A73-4A5D-925D-25655ACBA5DD}" destId="{D247365B-393B-45E1-B058-FAE0A5E87901}" srcOrd="1" destOrd="0" parTransId="{E45FC8D4-8809-4573-9958-9474FD9FFDF7}" sibTransId="{B5FA14DC-841F-45AF-A710-B32D5E6AD0A7}"/>
    <dgm:cxn modelId="{2169CD2D-1C40-44E7-8B15-88BB14C249E3}" type="presOf" srcId="{1ABA168A-9A73-4A5D-925D-25655ACBA5DD}" destId="{943593BC-B434-463D-AA97-A6CFFFDC5831}" srcOrd="1" destOrd="0" presId="urn:microsoft.com/office/officeart/2005/8/layout/list1"/>
    <dgm:cxn modelId="{DD7E646B-3352-4992-BF93-A07698F934DA}" type="presOf" srcId="{133EEAAA-5126-421C-9603-D45C88982044}" destId="{05A725A1-A257-4DC6-9A89-F0D0707EE5F5}" srcOrd="0" destOrd="0" presId="urn:microsoft.com/office/officeart/2005/8/layout/list1"/>
    <dgm:cxn modelId="{A6B2BD4C-8F3C-43DE-9668-31DB2D2F37C3}" srcId="{133EEAAA-5126-421C-9603-D45C88982044}" destId="{1ABA168A-9A73-4A5D-925D-25655ACBA5DD}" srcOrd="0" destOrd="0" parTransId="{B8E26EC5-F398-455F-8F94-0CE045C5928C}" sibTransId="{ECC3FA04-F327-459F-A670-BDF3B3A00E8C}"/>
    <dgm:cxn modelId="{22623E6E-4D0E-4AD4-8341-8F564A367560}" type="presOf" srcId="{1ABA168A-9A73-4A5D-925D-25655ACBA5DD}" destId="{00F64A30-1784-49FE-913E-47DD22D0A4AB}" srcOrd="0" destOrd="0" presId="urn:microsoft.com/office/officeart/2005/8/layout/list1"/>
    <dgm:cxn modelId="{26CFB075-1675-405A-BB40-609E0502141D}" srcId="{1ABA168A-9A73-4A5D-925D-25655ACBA5DD}" destId="{6D3869A8-64C3-4DC4-93F7-22D4436C3922}" srcOrd="0" destOrd="0" parTransId="{95B41091-C85D-4E05-8C59-9CB66333FEC1}" sibTransId="{8631597F-79FF-452E-AE4A-D1A553584AC9}"/>
    <dgm:cxn modelId="{7F02649E-29F5-4FE6-873E-C7C96CDF5907}" type="presOf" srcId="{EDC2C43C-3284-40B4-8BAF-CD49F33DD533}" destId="{5EAAEA53-6D08-44EF-9142-E0F63E07A37C}" srcOrd="0" destOrd="2" presId="urn:microsoft.com/office/officeart/2005/8/layout/list1"/>
    <dgm:cxn modelId="{85DDBEAD-E2D1-467A-9195-FBA03723EFDA}" type="presOf" srcId="{D247365B-393B-45E1-B058-FAE0A5E87901}" destId="{5EAAEA53-6D08-44EF-9142-E0F63E07A37C}" srcOrd="0" destOrd="1" presId="urn:microsoft.com/office/officeart/2005/8/layout/list1"/>
    <dgm:cxn modelId="{6113C0E2-756A-4130-BB83-664B19C823B2}" type="presOf" srcId="{6D3869A8-64C3-4DC4-93F7-22D4436C3922}" destId="{5EAAEA53-6D08-44EF-9142-E0F63E07A37C}" srcOrd="0" destOrd="0" presId="urn:microsoft.com/office/officeart/2005/8/layout/list1"/>
    <dgm:cxn modelId="{4FA314F3-6252-49FB-B642-DA7D65B7FA48}" srcId="{1ABA168A-9A73-4A5D-925D-25655ACBA5DD}" destId="{EDC2C43C-3284-40B4-8BAF-CD49F33DD533}" srcOrd="2" destOrd="0" parTransId="{CA382390-3D53-445F-ACCE-6DFA2D15DF50}" sibTransId="{76DF488C-A18C-49D0-B913-03DA1B02A8AB}"/>
    <dgm:cxn modelId="{49353DB4-072A-4DB6-A8D3-413748391E12}" type="presParOf" srcId="{05A725A1-A257-4DC6-9A89-F0D0707EE5F5}" destId="{1220CF2D-E94F-4CD5-9254-4B12694C6B83}" srcOrd="0" destOrd="0" presId="urn:microsoft.com/office/officeart/2005/8/layout/list1"/>
    <dgm:cxn modelId="{F88CEAE4-9506-402F-B9AB-D15784322395}" type="presParOf" srcId="{1220CF2D-E94F-4CD5-9254-4B12694C6B83}" destId="{00F64A30-1784-49FE-913E-47DD22D0A4AB}" srcOrd="0" destOrd="0" presId="urn:microsoft.com/office/officeart/2005/8/layout/list1"/>
    <dgm:cxn modelId="{F8463A58-9D51-42AE-891F-0A6AF26B35D3}" type="presParOf" srcId="{1220CF2D-E94F-4CD5-9254-4B12694C6B83}" destId="{943593BC-B434-463D-AA97-A6CFFFDC5831}" srcOrd="1" destOrd="0" presId="urn:microsoft.com/office/officeart/2005/8/layout/list1"/>
    <dgm:cxn modelId="{DB051145-E551-4825-8D9A-89C15E532C17}" type="presParOf" srcId="{05A725A1-A257-4DC6-9A89-F0D0707EE5F5}" destId="{7AA83343-33DD-4A35-9893-1BE67EC4FDD9}" srcOrd="1" destOrd="0" presId="urn:microsoft.com/office/officeart/2005/8/layout/list1"/>
    <dgm:cxn modelId="{87402478-AAD2-4F07-9D64-904378DA5288}" type="presParOf" srcId="{05A725A1-A257-4DC6-9A89-F0D0707EE5F5}" destId="{5EAAEA53-6D08-44EF-9142-E0F63E07A37C}"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B302909-B449-4911-ACF9-42E7E5F4AF46}"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0A71971A-5C1E-4265-9C45-D7E9E0B922E2}">
      <dgm:prSet phldrT="[Texto]"/>
      <dgm:spPr/>
      <dgm:t>
        <a:bodyPr/>
        <a:lstStyle/>
        <a:p>
          <a:r>
            <a:rPr lang="es-ES" dirty="0"/>
            <a:t>Sufrió la irrupción en su computadora donde le extrajeron información personal. Entre dicha información personal existían fotos desnudas de la cantante.</a:t>
          </a:r>
        </a:p>
      </dgm:t>
    </dgm:pt>
    <dgm:pt modelId="{5C222DF2-A15A-45DA-9F0D-332F9A9EC23B}" type="parTrans" cxnId="{2C823EC3-BAD6-4EDF-B94E-3C205D64BFD3}">
      <dgm:prSet/>
      <dgm:spPr/>
      <dgm:t>
        <a:bodyPr/>
        <a:lstStyle/>
        <a:p>
          <a:endParaRPr lang="es-ES"/>
        </a:p>
      </dgm:t>
    </dgm:pt>
    <dgm:pt modelId="{2EFB0E75-7F23-42D0-8C16-FD83637EAC5E}" type="sibTrans" cxnId="{2C823EC3-BAD6-4EDF-B94E-3C205D64BFD3}">
      <dgm:prSet/>
      <dgm:spPr/>
      <dgm:t>
        <a:bodyPr/>
        <a:lstStyle/>
        <a:p>
          <a:endParaRPr lang="es-ES"/>
        </a:p>
      </dgm:t>
    </dgm:pt>
    <dgm:pt modelId="{0D9C1B13-46C6-4416-BED1-3173198F6211}">
      <dgm:prSet phldrT="[Texto]"/>
      <dgm:spPr/>
      <dgm:t>
        <a:bodyPr/>
        <a:lstStyle/>
        <a:p>
          <a:r>
            <a:rPr lang="es-ES" dirty="0"/>
            <a:t>Long fue condenado por fraude, uso no autorizado de una computadora, posesión de bienes robados y falsedad de datos.</a:t>
          </a:r>
        </a:p>
      </dgm:t>
    </dgm:pt>
    <dgm:pt modelId="{095CB31D-2FEF-4AD7-BF58-E65D34379FD6}" type="parTrans" cxnId="{3A277754-BEE5-4036-BBFE-699DFD529C84}">
      <dgm:prSet/>
      <dgm:spPr/>
      <dgm:t>
        <a:bodyPr/>
        <a:lstStyle/>
        <a:p>
          <a:endParaRPr lang="es-ES"/>
        </a:p>
      </dgm:t>
    </dgm:pt>
    <dgm:pt modelId="{885E9F78-8483-4601-A1CA-BE760D5076F3}" type="sibTrans" cxnId="{3A277754-BEE5-4036-BBFE-699DFD529C84}">
      <dgm:prSet/>
      <dgm:spPr/>
      <dgm:t>
        <a:bodyPr/>
        <a:lstStyle/>
        <a:p>
          <a:endParaRPr lang="es-ES"/>
        </a:p>
      </dgm:t>
    </dgm:pt>
    <dgm:pt modelId="{36367612-3DFB-43E2-A840-5E6816123A5F}">
      <dgm:prSet phldrT="[Texto]"/>
      <dgm:spPr/>
      <dgm:t>
        <a:bodyPr/>
        <a:lstStyle/>
        <a:p>
          <a:r>
            <a:rPr lang="es-ES" b="0" i="0" dirty="0"/>
            <a:t>Capturado en Vancouver, </a:t>
          </a:r>
          <a:r>
            <a:rPr lang="es-ES" dirty="0"/>
            <a:t>condenado a prisión domiciliar de cuatro meses y un año de libertad condicional por los dos delitos de los que se declaró culpable: alteración de datos y posesión de bienes robados.</a:t>
          </a:r>
        </a:p>
      </dgm:t>
    </dgm:pt>
    <dgm:pt modelId="{541A834E-DBBA-471D-9B5E-C1A584D92FB1}" type="parTrans" cxnId="{D3AE9644-00AC-4A4B-9F18-827B825AEF27}">
      <dgm:prSet/>
      <dgm:spPr/>
      <dgm:t>
        <a:bodyPr/>
        <a:lstStyle/>
        <a:p>
          <a:endParaRPr lang="es-ES"/>
        </a:p>
      </dgm:t>
    </dgm:pt>
    <dgm:pt modelId="{EA09D8B2-8466-4032-A1CF-11D267FB6BC2}" type="sibTrans" cxnId="{D3AE9644-00AC-4A4B-9F18-827B825AEF27}">
      <dgm:prSet/>
      <dgm:spPr/>
      <dgm:t>
        <a:bodyPr/>
        <a:lstStyle/>
        <a:p>
          <a:endParaRPr lang="es-ES"/>
        </a:p>
      </dgm:t>
    </dgm:pt>
    <dgm:pt modelId="{1C2E80AB-5BA5-49CC-8254-D8023E039205}" type="pres">
      <dgm:prSet presAssocID="{DB302909-B449-4911-ACF9-42E7E5F4AF46}" presName="vert0" presStyleCnt="0">
        <dgm:presLayoutVars>
          <dgm:dir/>
          <dgm:animOne val="branch"/>
          <dgm:animLvl val="lvl"/>
        </dgm:presLayoutVars>
      </dgm:prSet>
      <dgm:spPr/>
    </dgm:pt>
    <dgm:pt modelId="{2B4AD510-BCF5-45C0-80CD-8EBC3D53DD75}" type="pres">
      <dgm:prSet presAssocID="{0A71971A-5C1E-4265-9C45-D7E9E0B922E2}" presName="thickLine" presStyleLbl="alignNode1" presStyleIdx="0" presStyleCnt="3"/>
      <dgm:spPr/>
    </dgm:pt>
    <dgm:pt modelId="{E22ADB12-3F7E-4235-BEF8-5A0D5219000B}" type="pres">
      <dgm:prSet presAssocID="{0A71971A-5C1E-4265-9C45-D7E9E0B922E2}" presName="horz1" presStyleCnt="0"/>
      <dgm:spPr/>
    </dgm:pt>
    <dgm:pt modelId="{066B504B-64C8-4387-8606-4A6559D55E16}" type="pres">
      <dgm:prSet presAssocID="{0A71971A-5C1E-4265-9C45-D7E9E0B922E2}" presName="tx1" presStyleLbl="revTx" presStyleIdx="0" presStyleCnt="3"/>
      <dgm:spPr/>
    </dgm:pt>
    <dgm:pt modelId="{B5CCA1C2-F02E-4A66-8060-906AB2B4DA23}" type="pres">
      <dgm:prSet presAssocID="{0A71971A-5C1E-4265-9C45-D7E9E0B922E2}" presName="vert1" presStyleCnt="0"/>
      <dgm:spPr/>
    </dgm:pt>
    <dgm:pt modelId="{D517CD9B-4963-4755-B900-B2CA0AFBB8F9}" type="pres">
      <dgm:prSet presAssocID="{0D9C1B13-46C6-4416-BED1-3173198F6211}" presName="thickLine" presStyleLbl="alignNode1" presStyleIdx="1" presStyleCnt="3"/>
      <dgm:spPr/>
    </dgm:pt>
    <dgm:pt modelId="{6E724EC3-40C5-4EBA-B883-38CF322D3064}" type="pres">
      <dgm:prSet presAssocID="{0D9C1B13-46C6-4416-BED1-3173198F6211}" presName="horz1" presStyleCnt="0"/>
      <dgm:spPr/>
    </dgm:pt>
    <dgm:pt modelId="{B180345A-32AE-41B4-A6A1-B8A6F9BB00E4}" type="pres">
      <dgm:prSet presAssocID="{0D9C1B13-46C6-4416-BED1-3173198F6211}" presName="tx1" presStyleLbl="revTx" presStyleIdx="1" presStyleCnt="3"/>
      <dgm:spPr/>
    </dgm:pt>
    <dgm:pt modelId="{94A2FF88-CC20-4E2A-9A46-5C2B51841803}" type="pres">
      <dgm:prSet presAssocID="{0D9C1B13-46C6-4416-BED1-3173198F6211}" presName="vert1" presStyleCnt="0"/>
      <dgm:spPr/>
    </dgm:pt>
    <dgm:pt modelId="{1E59B0F0-FCFC-40D9-95CD-A0BE6BA49EEA}" type="pres">
      <dgm:prSet presAssocID="{36367612-3DFB-43E2-A840-5E6816123A5F}" presName="thickLine" presStyleLbl="alignNode1" presStyleIdx="2" presStyleCnt="3"/>
      <dgm:spPr/>
    </dgm:pt>
    <dgm:pt modelId="{1179D868-E04E-4EBE-8A27-189C0A59419B}" type="pres">
      <dgm:prSet presAssocID="{36367612-3DFB-43E2-A840-5E6816123A5F}" presName="horz1" presStyleCnt="0"/>
      <dgm:spPr/>
    </dgm:pt>
    <dgm:pt modelId="{DAF00BB6-4932-4EE5-B971-13A12D31EBBA}" type="pres">
      <dgm:prSet presAssocID="{36367612-3DFB-43E2-A840-5E6816123A5F}" presName="tx1" presStyleLbl="revTx" presStyleIdx="2" presStyleCnt="3"/>
      <dgm:spPr/>
    </dgm:pt>
    <dgm:pt modelId="{D52EB0E8-CE46-4959-919A-641AFB7E7312}" type="pres">
      <dgm:prSet presAssocID="{36367612-3DFB-43E2-A840-5E6816123A5F}" presName="vert1" presStyleCnt="0"/>
      <dgm:spPr/>
    </dgm:pt>
  </dgm:ptLst>
  <dgm:cxnLst>
    <dgm:cxn modelId="{D3AE9644-00AC-4A4B-9F18-827B825AEF27}" srcId="{DB302909-B449-4911-ACF9-42E7E5F4AF46}" destId="{36367612-3DFB-43E2-A840-5E6816123A5F}" srcOrd="2" destOrd="0" parTransId="{541A834E-DBBA-471D-9B5E-C1A584D92FB1}" sibTransId="{EA09D8B2-8466-4032-A1CF-11D267FB6BC2}"/>
    <dgm:cxn modelId="{BFC7A246-6345-48F4-826F-314B029C3C2E}" type="presOf" srcId="{0D9C1B13-46C6-4416-BED1-3173198F6211}" destId="{B180345A-32AE-41B4-A6A1-B8A6F9BB00E4}" srcOrd="0" destOrd="0" presId="urn:microsoft.com/office/officeart/2008/layout/LinedList"/>
    <dgm:cxn modelId="{3A277754-BEE5-4036-BBFE-699DFD529C84}" srcId="{DB302909-B449-4911-ACF9-42E7E5F4AF46}" destId="{0D9C1B13-46C6-4416-BED1-3173198F6211}" srcOrd="1" destOrd="0" parTransId="{095CB31D-2FEF-4AD7-BF58-E65D34379FD6}" sibTransId="{885E9F78-8483-4601-A1CA-BE760D5076F3}"/>
    <dgm:cxn modelId="{EE6F727D-9F34-4080-8151-F982A8C062A7}" type="presOf" srcId="{0A71971A-5C1E-4265-9C45-D7E9E0B922E2}" destId="{066B504B-64C8-4387-8606-4A6559D55E16}" srcOrd="0" destOrd="0" presId="urn:microsoft.com/office/officeart/2008/layout/LinedList"/>
    <dgm:cxn modelId="{1E725195-DE48-4A6C-8AC6-DDC65E9416C8}" type="presOf" srcId="{36367612-3DFB-43E2-A840-5E6816123A5F}" destId="{DAF00BB6-4932-4EE5-B971-13A12D31EBBA}" srcOrd="0" destOrd="0" presId="urn:microsoft.com/office/officeart/2008/layout/LinedList"/>
    <dgm:cxn modelId="{C9C7DEAE-F0EA-44AE-89ED-CBC2B6C4D371}" type="presOf" srcId="{DB302909-B449-4911-ACF9-42E7E5F4AF46}" destId="{1C2E80AB-5BA5-49CC-8254-D8023E039205}" srcOrd="0" destOrd="0" presId="urn:microsoft.com/office/officeart/2008/layout/LinedList"/>
    <dgm:cxn modelId="{2C823EC3-BAD6-4EDF-B94E-3C205D64BFD3}" srcId="{DB302909-B449-4911-ACF9-42E7E5F4AF46}" destId="{0A71971A-5C1E-4265-9C45-D7E9E0B922E2}" srcOrd="0" destOrd="0" parTransId="{5C222DF2-A15A-45DA-9F0D-332F9A9EC23B}" sibTransId="{2EFB0E75-7F23-42D0-8C16-FD83637EAC5E}"/>
    <dgm:cxn modelId="{7C3994FC-4D52-4CF9-B1D9-91FA057630D7}" type="presParOf" srcId="{1C2E80AB-5BA5-49CC-8254-D8023E039205}" destId="{2B4AD510-BCF5-45C0-80CD-8EBC3D53DD75}" srcOrd="0" destOrd="0" presId="urn:microsoft.com/office/officeart/2008/layout/LinedList"/>
    <dgm:cxn modelId="{8295A263-BA6C-4C08-A20F-F46FFDDEFD4F}" type="presParOf" srcId="{1C2E80AB-5BA5-49CC-8254-D8023E039205}" destId="{E22ADB12-3F7E-4235-BEF8-5A0D5219000B}" srcOrd="1" destOrd="0" presId="urn:microsoft.com/office/officeart/2008/layout/LinedList"/>
    <dgm:cxn modelId="{D057C57F-AB48-4261-AE37-06795162A3FD}" type="presParOf" srcId="{E22ADB12-3F7E-4235-BEF8-5A0D5219000B}" destId="{066B504B-64C8-4387-8606-4A6559D55E16}" srcOrd="0" destOrd="0" presId="urn:microsoft.com/office/officeart/2008/layout/LinedList"/>
    <dgm:cxn modelId="{95B5533C-808A-4FBA-8BD4-772461653425}" type="presParOf" srcId="{E22ADB12-3F7E-4235-BEF8-5A0D5219000B}" destId="{B5CCA1C2-F02E-4A66-8060-906AB2B4DA23}" srcOrd="1" destOrd="0" presId="urn:microsoft.com/office/officeart/2008/layout/LinedList"/>
    <dgm:cxn modelId="{CA1D467A-B2A7-462C-9127-69CD1BA11B96}" type="presParOf" srcId="{1C2E80AB-5BA5-49CC-8254-D8023E039205}" destId="{D517CD9B-4963-4755-B900-B2CA0AFBB8F9}" srcOrd="2" destOrd="0" presId="urn:microsoft.com/office/officeart/2008/layout/LinedList"/>
    <dgm:cxn modelId="{5B3C8AF4-67BD-443F-881F-D01BF877E44C}" type="presParOf" srcId="{1C2E80AB-5BA5-49CC-8254-D8023E039205}" destId="{6E724EC3-40C5-4EBA-B883-38CF322D3064}" srcOrd="3" destOrd="0" presId="urn:microsoft.com/office/officeart/2008/layout/LinedList"/>
    <dgm:cxn modelId="{70F891E6-954F-4230-90E6-AC042C501895}" type="presParOf" srcId="{6E724EC3-40C5-4EBA-B883-38CF322D3064}" destId="{B180345A-32AE-41B4-A6A1-B8A6F9BB00E4}" srcOrd="0" destOrd="0" presId="urn:microsoft.com/office/officeart/2008/layout/LinedList"/>
    <dgm:cxn modelId="{2C1A255C-10A8-41F2-9BBE-67C0B932D426}" type="presParOf" srcId="{6E724EC3-40C5-4EBA-B883-38CF322D3064}" destId="{94A2FF88-CC20-4E2A-9A46-5C2B51841803}" srcOrd="1" destOrd="0" presId="urn:microsoft.com/office/officeart/2008/layout/LinedList"/>
    <dgm:cxn modelId="{B2D4FE0B-8768-4B51-850C-759C7D932DFB}" type="presParOf" srcId="{1C2E80AB-5BA5-49CC-8254-D8023E039205}" destId="{1E59B0F0-FCFC-40D9-95CD-A0BE6BA49EEA}" srcOrd="4" destOrd="0" presId="urn:microsoft.com/office/officeart/2008/layout/LinedList"/>
    <dgm:cxn modelId="{83EA785C-C605-4414-83A7-D48AE92D3CFC}" type="presParOf" srcId="{1C2E80AB-5BA5-49CC-8254-D8023E039205}" destId="{1179D868-E04E-4EBE-8A27-189C0A59419B}" srcOrd="5" destOrd="0" presId="urn:microsoft.com/office/officeart/2008/layout/LinedList"/>
    <dgm:cxn modelId="{47BA4BAF-CF13-4D55-A9EC-ED45FB32F125}" type="presParOf" srcId="{1179D868-E04E-4EBE-8A27-189C0A59419B}" destId="{DAF00BB6-4932-4EE5-B971-13A12D31EBBA}" srcOrd="0" destOrd="0" presId="urn:microsoft.com/office/officeart/2008/layout/LinedList"/>
    <dgm:cxn modelId="{1F022818-BF49-4E19-8AB2-5EF9DBA06616}" type="presParOf" srcId="{1179D868-E04E-4EBE-8A27-189C0A59419B}" destId="{D52EB0E8-CE46-4959-919A-641AFB7E7312}"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B302909-B449-4911-ACF9-42E7E5F4AF46}"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0A71971A-5C1E-4265-9C45-D7E9E0B922E2}">
      <dgm:prSet phldrT="[Texto]"/>
      <dgm:spPr/>
      <dgm:t>
        <a:bodyPr/>
        <a:lstStyle/>
        <a:p>
          <a:r>
            <a:rPr lang="es-ES" dirty="0"/>
            <a:t>Acusado de robar más de 200 millones de dólares vulnerando los sistemas de seguridad online de 217 bancos.</a:t>
          </a:r>
        </a:p>
      </dgm:t>
    </dgm:pt>
    <dgm:pt modelId="{5C222DF2-A15A-45DA-9F0D-332F9A9EC23B}" type="parTrans" cxnId="{2C823EC3-BAD6-4EDF-B94E-3C205D64BFD3}">
      <dgm:prSet/>
      <dgm:spPr/>
      <dgm:t>
        <a:bodyPr/>
        <a:lstStyle/>
        <a:p>
          <a:endParaRPr lang="es-ES"/>
        </a:p>
      </dgm:t>
    </dgm:pt>
    <dgm:pt modelId="{2EFB0E75-7F23-42D0-8C16-FD83637EAC5E}" type="sibTrans" cxnId="{2C823EC3-BAD6-4EDF-B94E-3C205D64BFD3}">
      <dgm:prSet/>
      <dgm:spPr/>
      <dgm:t>
        <a:bodyPr/>
        <a:lstStyle/>
        <a:p>
          <a:endParaRPr lang="es-ES"/>
        </a:p>
      </dgm:t>
    </dgm:pt>
    <dgm:pt modelId="{0D9C1B13-46C6-4416-BED1-3173198F6211}">
      <dgm:prSet phldrT="[Texto]"/>
      <dgm:spPr/>
      <dgm:t>
        <a:bodyPr/>
        <a:lstStyle/>
        <a:p>
          <a:r>
            <a:rPr lang="es-ES" dirty="0"/>
            <a:t>Comercializó con otros desarrolladores varias versiones del virus </a:t>
          </a:r>
          <a:r>
            <a:rPr lang="es-ES" dirty="0" err="1"/>
            <a:t>SpyEye</a:t>
          </a:r>
          <a:r>
            <a:rPr lang="es-ES" dirty="0"/>
            <a:t> que permitió que otros ciber-delincuentes puedan realizar delitos sobre otras víctimas.</a:t>
          </a:r>
        </a:p>
      </dgm:t>
    </dgm:pt>
    <dgm:pt modelId="{095CB31D-2FEF-4AD7-BF58-E65D34379FD6}" type="parTrans" cxnId="{3A277754-BEE5-4036-BBFE-699DFD529C84}">
      <dgm:prSet/>
      <dgm:spPr/>
      <dgm:t>
        <a:bodyPr/>
        <a:lstStyle/>
        <a:p>
          <a:endParaRPr lang="es-ES"/>
        </a:p>
      </dgm:t>
    </dgm:pt>
    <dgm:pt modelId="{885E9F78-8483-4601-A1CA-BE760D5076F3}" type="sibTrans" cxnId="{3A277754-BEE5-4036-BBFE-699DFD529C84}">
      <dgm:prSet/>
      <dgm:spPr/>
      <dgm:t>
        <a:bodyPr/>
        <a:lstStyle/>
        <a:p>
          <a:endParaRPr lang="es-ES"/>
        </a:p>
      </dgm:t>
    </dgm:pt>
    <dgm:pt modelId="{D63D3B54-8F23-43E1-BCFA-1D5F6B9B1704}">
      <dgm:prSet phldrT="[Texto]"/>
      <dgm:spPr/>
      <dgm:t>
        <a:bodyPr/>
        <a:lstStyle/>
        <a:p>
          <a:r>
            <a:rPr lang="es-ES" dirty="0"/>
            <a:t>Capturado en </a:t>
          </a:r>
          <a:r>
            <a:rPr lang="es-ES" b="0" i="0" dirty="0"/>
            <a:t>Tailandia y </a:t>
          </a:r>
          <a:r>
            <a:rPr lang="es-ES" dirty="0"/>
            <a:t>extraditado a Estados Unidos donde fue condenado a 15 años de cárcel y 3 años de libertad condicional.</a:t>
          </a:r>
        </a:p>
      </dgm:t>
    </dgm:pt>
    <dgm:pt modelId="{F982B8A0-16CE-40A5-B219-939AFAAC3ECB}" type="parTrans" cxnId="{C7C2C004-543F-4379-9F30-92E2AD17C939}">
      <dgm:prSet/>
      <dgm:spPr/>
      <dgm:t>
        <a:bodyPr/>
        <a:lstStyle/>
        <a:p>
          <a:endParaRPr lang="es-ES"/>
        </a:p>
      </dgm:t>
    </dgm:pt>
    <dgm:pt modelId="{99A5A193-2255-4451-B0C8-4DBD52845939}" type="sibTrans" cxnId="{C7C2C004-543F-4379-9F30-92E2AD17C939}">
      <dgm:prSet/>
      <dgm:spPr/>
      <dgm:t>
        <a:bodyPr/>
        <a:lstStyle/>
        <a:p>
          <a:endParaRPr lang="es-ES"/>
        </a:p>
      </dgm:t>
    </dgm:pt>
    <dgm:pt modelId="{1C2E80AB-5BA5-49CC-8254-D8023E039205}" type="pres">
      <dgm:prSet presAssocID="{DB302909-B449-4911-ACF9-42E7E5F4AF46}" presName="vert0" presStyleCnt="0">
        <dgm:presLayoutVars>
          <dgm:dir/>
          <dgm:animOne val="branch"/>
          <dgm:animLvl val="lvl"/>
        </dgm:presLayoutVars>
      </dgm:prSet>
      <dgm:spPr/>
    </dgm:pt>
    <dgm:pt modelId="{2B4AD510-BCF5-45C0-80CD-8EBC3D53DD75}" type="pres">
      <dgm:prSet presAssocID="{0A71971A-5C1E-4265-9C45-D7E9E0B922E2}" presName="thickLine" presStyleLbl="alignNode1" presStyleIdx="0" presStyleCnt="3"/>
      <dgm:spPr/>
    </dgm:pt>
    <dgm:pt modelId="{E22ADB12-3F7E-4235-BEF8-5A0D5219000B}" type="pres">
      <dgm:prSet presAssocID="{0A71971A-5C1E-4265-9C45-D7E9E0B922E2}" presName="horz1" presStyleCnt="0"/>
      <dgm:spPr/>
    </dgm:pt>
    <dgm:pt modelId="{066B504B-64C8-4387-8606-4A6559D55E16}" type="pres">
      <dgm:prSet presAssocID="{0A71971A-5C1E-4265-9C45-D7E9E0B922E2}" presName="tx1" presStyleLbl="revTx" presStyleIdx="0" presStyleCnt="3"/>
      <dgm:spPr/>
    </dgm:pt>
    <dgm:pt modelId="{B5CCA1C2-F02E-4A66-8060-906AB2B4DA23}" type="pres">
      <dgm:prSet presAssocID="{0A71971A-5C1E-4265-9C45-D7E9E0B922E2}" presName="vert1" presStyleCnt="0"/>
      <dgm:spPr/>
    </dgm:pt>
    <dgm:pt modelId="{D517CD9B-4963-4755-B900-B2CA0AFBB8F9}" type="pres">
      <dgm:prSet presAssocID="{0D9C1B13-46C6-4416-BED1-3173198F6211}" presName="thickLine" presStyleLbl="alignNode1" presStyleIdx="1" presStyleCnt="3"/>
      <dgm:spPr/>
    </dgm:pt>
    <dgm:pt modelId="{6E724EC3-40C5-4EBA-B883-38CF322D3064}" type="pres">
      <dgm:prSet presAssocID="{0D9C1B13-46C6-4416-BED1-3173198F6211}" presName="horz1" presStyleCnt="0"/>
      <dgm:spPr/>
    </dgm:pt>
    <dgm:pt modelId="{B180345A-32AE-41B4-A6A1-B8A6F9BB00E4}" type="pres">
      <dgm:prSet presAssocID="{0D9C1B13-46C6-4416-BED1-3173198F6211}" presName="tx1" presStyleLbl="revTx" presStyleIdx="1" presStyleCnt="3"/>
      <dgm:spPr/>
    </dgm:pt>
    <dgm:pt modelId="{94A2FF88-CC20-4E2A-9A46-5C2B51841803}" type="pres">
      <dgm:prSet presAssocID="{0D9C1B13-46C6-4416-BED1-3173198F6211}" presName="vert1" presStyleCnt="0"/>
      <dgm:spPr/>
    </dgm:pt>
    <dgm:pt modelId="{661D4527-3E99-4994-99E9-4A26259FF9A7}" type="pres">
      <dgm:prSet presAssocID="{D63D3B54-8F23-43E1-BCFA-1D5F6B9B1704}" presName="thickLine" presStyleLbl="alignNode1" presStyleIdx="2" presStyleCnt="3"/>
      <dgm:spPr/>
    </dgm:pt>
    <dgm:pt modelId="{D01551E9-B7E6-44C3-B5D5-F652B4717996}" type="pres">
      <dgm:prSet presAssocID="{D63D3B54-8F23-43E1-BCFA-1D5F6B9B1704}" presName="horz1" presStyleCnt="0"/>
      <dgm:spPr/>
    </dgm:pt>
    <dgm:pt modelId="{375EC4A7-9A88-491B-8BC6-35E020E64A49}" type="pres">
      <dgm:prSet presAssocID="{D63D3B54-8F23-43E1-BCFA-1D5F6B9B1704}" presName="tx1" presStyleLbl="revTx" presStyleIdx="2" presStyleCnt="3"/>
      <dgm:spPr/>
    </dgm:pt>
    <dgm:pt modelId="{5EDB878E-58B2-4AF9-8DEF-2C31AABF8D86}" type="pres">
      <dgm:prSet presAssocID="{D63D3B54-8F23-43E1-BCFA-1D5F6B9B1704}" presName="vert1" presStyleCnt="0"/>
      <dgm:spPr/>
    </dgm:pt>
  </dgm:ptLst>
  <dgm:cxnLst>
    <dgm:cxn modelId="{C7C2C004-543F-4379-9F30-92E2AD17C939}" srcId="{DB302909-B449-4911-ACF9-42E7E5F4AF46}" destId="{D63D3B54-8F23-43E1-BCFA-1D5F6B9B1704}" srcOrd="2" destOrd="0" parTransId="{F982B8A0-16CE-40A5-B219-939AFAAC3ECB}" sibTransId="{99A5A193-2255-4451-B0C8-4DBD52845939}"/>
    <dgm:cxn modelId="{7D90A011-6EE0-4B3F-B6A0-E9FDB5213050}" type="presOf" srcId="{D63D3B54-8F23-43E1-BCFA-1D5F6B9B1704}" destId="{375EC4A7-9A88-491B-8BC6-35E020E64A49}" srcOrd="0" destOrd="0" presId="urn:microsoft.com/office/officeart/2008/layout/LinedList"/>
    <dgm:cxn modelId="{BFC7A246-6345-48F4-826F-314B029C3C2E}" type="presOf" srcId="{0D9C1B13-46C6-4416-BED1-3173198F6211}" destId="{B180345A-32AE-41B4-A6A1-B8A6F9BB00E4}" srcOrd="0" destOrd="0" presId="urn:microsoft.com/office/officeart/2008/layout/LinedList"/>
    <dgm:cxn modelId="{3A277754-BEE5-4036-BBFE-699DFD529C84}" srcId="{DB302909-B449-4911-ACF9-42E7E5F4AF46}" destId="{0D9C1B13-46C6-4416-BED1-3173198F6211}" srcOrd="1" destOrd="0" parTransId="{095CB31D-2FEF-4AD7-BF58-E65D34379FD6}" sibTransId="{885E9F78-8483-4601-A1CA-BE760D5076F3}"/>
    <dgm:cxn modelId="{EE6F727D-9F34-4080-8151-F982A8C062A7}" type="presOf" srcId="{0A71971A-5C1E-4265-9C45-D7E9E0B922E2}" destId="{066B504B-64C8-4387-8606-4A6559D55E16}" srcOrd="0" destOrd="0" presId="urn:microsoft.com/office/officeart/2008/layout/LinedList"/>
    <dgm:cxn modelId="{C9C7DEAE-F0EA-44AE-89ED-CBC2B6C4D371}" type="presOf" srcId="{DB302909-B449-4911-ACF9-42E7E5F4AF46}" destId="{1C2E80AB-5BA5-49CC-8254-D8023E039205}" srcOrd="0" destOrd="0" presId="urn:microsoft.com/office/officeart/2008/layout/LinedList"/>
    <dgm:cxn modelId="{2C823EC3-BAD6-4EDF-B94E-3C205D64BFD3}" srcId="{DB302909-B449-4911-ACF9-42E7E5F4AF46}" destId="{0A71971A-5C1E-4265-9C45-D7E9E0B922E2}" srcOrd="0" destOrd="0" parTransId="{5C222DF2-A15A-45DA-9F0D-332F9A9EC23B}" sibTransId="{2EFB0E75-7F23-42D0-8C16-FD83637EAC5E}"/>
    <dgm:cxn modelId="{7C3994FC-4D52-4CF9-B1D9-91FA057630D7}" type="presParOf" srcId="{1C2E80AB-5BA5-49CC-8254-D8023E039205}" destId="{2B4AD510-BCF5-45C0-80CD-8EBC3D53DD75}" srcOrd="0" destOrd="0" presId="urn:microsoft.com/office/officeart/2008/layout/LinedList"/>
    <dgm:cxn modelId="{8295A263-BA6C-4C08-A20F-F46FFDDEFD4F}" type="presParOf" srcId="{1C2E80AB-5BA5-49CC-8254-D8023E039205}" destId="{E22ADB12-3F7E-4235-BEF8-5A0D5219000B}" srcOrd="1" destOrd="0" presId="urn:microsoft.com/office/officeart/2008/layout/LinedList"/>
    <dgm:cxn modelId="{D057C57F-AB48-4261-AE37-06795162A3FD}" type="presParOf" srcId="{E22ADB12-3F7E-4235-BEF8-5A0D5219000B}" destId="{066B504B-64C8-4387-8606-4A6559D55E16}" srcOrd="0" destOrd="0" presId="urn:microsoft.com/office/officeart/2008/layout/LinedList"/>
    <dgm:cxn modelId="{95B5533C-808A-4FBA-8BD4-772461653425}" type="presParOf" srcId="{E22ADB12-3F7E-4235-BEF8-5A0D5219000B}" destId="{B5CCA1C2-F02E-4A66-8060-906AB2B4DA23}" srcOrd="1" destOrd="0" presId="urn:microsoft.com/office/officeart/2008/layout/LinedList"/>
    <dgm:cxn modelId="{CA1D467A-B2A7-462C-9127-69CD1BA11B96}" type="presParOf" srcId="{1C2E80AB-5BA5-49CC-8254-D8023E039205}" destId="{D517CD9B-4963-4755-B900-B2CA0AFBB8F9}" srcOrd="2" destOrd="0" presId="urn:microsoft.com/office/officeart/2008/layout/LinedList"/>
    <dgm:cxn modelId="{5B3C8AF4-67BD-443F-881F-D01BF877E44C}" type="presParOf" srcId="{1C2E80AB-5BA5-49CC-8254-D8023E039205}" destId="{6E724EC3-40C5-4EBA-B883-38CF322D3064}" srcOrd="3" destOrd="0" presId="urn:microsoft.com/office/officeart/2008/layout/LinedList"/>
    <dgm:cxn modelId="{70F891E6-954F-4230-90E6-AC042C501895}" type="presParOf" srcId="{6E724EC3-40C5-4EBA-B883-38CF322D3064}" destId="{B180345A-32AE-41B4-A6A1-B8A6F9BB00E4}" srcOrd="0" destOrd="0" presId="urn:microsoft.com/office/officeart/2008/layout/LinedList"/>
    <dgm:cxn modelId="{2C1A255C-10A8-41F2-9BBE-67C0B932D426}" type="presParOf" srcId="{6E724EC3-40C5-4EBA-B883-38CF322D3064}" destId="{94A2FF88-CC20-4E2A-9A46-5C2B51841803}" srcOrd="1" destOrd="0" presId="urn:microsoft.com/office/officeart/2008/layout/LinedList"/>
    <dgm:cxn modelId="{C4F0B182-5611-4614-B723-43A43EF46AB7}" type="presParOf" srcId="{1C2E80AB-5BA5-49CC-8254-D8023E039205}" destId="{661D4527-3E99-4994-99E9-4A26259FF9A7}" srcOrd="4" destOrd="0" presId="urn:microsoft.com/office/officeart/2008/layout/LinedList"/>
    <dgm:cxn modelId="{B27F0E36-5D1F-4A62-BA97-89E8DA2C8FF3}" type="presParOf" srcId="{1C2E80AB-5BA5-49CC-8254-D8023E039205}" destId="{D01551E9-B7E6-44C3-B5D5-F652B4717996}" srcOrd="5" destOrd="0" presId="urn:microsoft.com/office/officeart/2008/layout/LinedList"/>
    <dgm:cxn modelId="{2C4B00F9-996A-4152-BDCD-05207C60E1D6}" type="presParOf" srcId="{D01551E9-B7E6-44C3-B5D5-F652B4717996}" destId="{375EC4A7-9A88-491B-8BC6-35E020E64A49}" srcOrd="0" destOrd="0" presId="urn:microsoft.com/office/officeart/2008/layout/LinedList"/>
    <dgm:cxn modelId="{5A18E50E-C7B1-46BB-9449-1ED1CE93E4CA}" type="presParOf" srcId="{D01551E9-B7E6-44C3-B5D5-F652B4717996}" destId="{5EDB878E-58B2-4AF9-8DEF-2C31AABF8D8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0B25B3-3331-45DA-9CE8-9E7977567379}" type="doc">
      <dgm:prSet loTypeId="urn:microsoft.com/office/officeart/2005/8/layout/radial5" loCatId="relationship" qsTypeId="urn:microsoft.com/office/officeart/2005/8/quickstyle/simple1" qsCatId="simple" csTypeId="urn:microsoft.com/office/officeart/2005/8/colors/accent0_3" csCatId="mainScheme" phldr="1"/>
      <dgm:spPr/>
      <dgm:t>
        <a:bodyPr/>
        <a:lstStyle/>
        <a:p>
          <a:endParaRPr lang="es-ES"/>
        </a:p>
      </dgm:t>
    </dgm:pt>
    <dgm:pt modelId="{C51BE4BD-96EF-4E3C-8B9E-D3911AE8F641}">
      <dgm:prSet phldrT="[Texto]" custT="1"/>
      <dgm:spPr/>
      <dgm:t>
        <a:bodyPr/>
        <a:lstStyle/>
        <a:p>
          <a:r>
            <a:rPr lang="es-ES" sz="1100" dirty="0"/>
            <a:t>Actividades fraudulentas</a:t>
          </a:r>
        </a:p>
      </dgm:t>
    </dgm:pt>
    <dgm:pt modelId="{43D15523-0BC0-45F0-9DD5-4F4C4835B982}" type="parTrans" cxnId="{085C3A1F-3729-46E2-98A9-40CEB40D46C4}">
      <dgm:prSet/>
      <dgm:spPr/>
      <dgm:t>
        <a:bodyPr/>
        <a:lstStyle/>
        <a:p>
          <a:endParaRPr lang="es-ES" sz="2400"/>
        </a:p>
      </dgm:t>
    </dgm:pt>
    <dgm:pt modelId="{0EBC73AD-4B14-43F2-A356-AA7694A1BFE5}" type="sibTrans" cxnId="{085C3A1F-3729-46E2-98A9-40CEB40D46C4}">
      <dgm:prSet/>
      <dgm:spPr/>
      <dgm:t>
        <a:bodyPr/>
        <a:lstStyle/>
        <a:p>
          <a:endParaRPr lang="es-ES" sz="2400"/>
        </a:p>
      </dgm:t>
    </dgm:pt>
    <dgm:pt modelId="{FE86E9AC-77E4-4708-B2FB-E1F8930B6725}">
      <dgm:prSet phldrT="[Texto]" custT="1"/>
      <dgm:spPr/>
      <dgm:t>
        <a:bodyPr/>
        <a:lstStyle/>
        <a:p>
          <a:r>
            <a:rPr lang="es-ES" sz="1100" dirty="0"/>
            <a:t>Fraude con tarjetas de crédito</a:t>
          </a:r>
        </a:p>
      </dgm:t>
    </dgm:pt>
    <dgm:pt modelId="{2A983E25-4970-4086-9817-2E9F01DD4CC2}" type="parTrans" cxnId="{CE4A7E19-EF37-41B9-9490-2B61F676EEBD}">
      <dgm:prSet custT="1"/>
      <dgm:spPr/>
      <dgm:t>
        <a:bodyPr/>
        <a:lstStyle/>
        <a:p>
          <a:endParaRPr lang="es-ES" sz="1000"/>
        </a:p>
      </dgm:t>
    </dgm:pt>
    <dgm:pt modelId="{B9AD0E93-33AA-493E-99A2-AC0286C81584}" type="sibTrans" cxnId="{CE4A7E19-EF37-41B9-9490-2B61F676EEBD}">
      <dgm:prSet/>
      <dgm:spPr/>
      <dgm:t>
        <a:bodyPr/>
        <a:lstStyle/>
        <a:p>
          <a:endParaRPr lang="es-ES" sz="2400"/>
        </a:p>
      </dgm:t>
    </dgm:pt>
    <dgm:pt modelId="{74B34E57-D90C-4732-9DCD-A10D45A053AF}">
      <dgm:prSet phldrT="[Texto]" custT="1"/>
      <dgm:spPr/>
      <dgm:t>
        <a:bodyPr/>
        <a:lstStyle/>
        <a:p>
          <a:r>
            <a:rPr lang="es-ES" sz="1100" b="0" i="0" dirty="0">
              <a:effectLst/>
              <a:latin typeface="+mn-lt"/>
              <a:ea typeface="+mn-ea"/>
              <a:cs typeface="+mn-cs"/>
            </a:rPr>
            <a:t>Transacciones no autorizadas</a:t>
          </a:r>
          <a:endParaRPr lang="es-ES" sz="1100" dirty="0"/>
        </a:p>
      </dgm:t>
    </dgm:pt>
    <dgm:pt modelId="{EFFD6AB9-92A8-45A7-A1BF-5AF310EBBF87}" type="parTrans" cxnId="{E0B59680-CEFC-4C92-B495-D3B4E000B605}">
      <dgm:prSet custT="1"/>
      <dgm:spPr/>
      <dgm:t>
        <a:bodyPr/>
        <a:lstStyle/>
        <a:p>
          <a:endParaRPr lang="es-ES" sz="1000"/>
        </a:p>
      </dgm:t>
    </dgm:pt>
    <dgm:pt modelId="{6B38DAEC-2022-45E1-B2C4-1AE79C6CE0DE}" type="sibTrans" cxnId="{E0B59680-CEFC-4C92-B495-D3B4E000B605}">
      <dgm:prSet/>
      <dgm:spPr/>
      <dgm:t>
        <a:bodyPr/>
        <a:lstStyle/>
        <a:p>
          <a:endParaRPr lang="es-ES" sz="2400"/>
        </a:p>
      </dgm:t>
    </dgm:pt>
    <dgm:pt modelId="{D4213556-61FD-4F20-8827-2F1B55681143}">
      <dgm:prSet phldrT="[Texto]" custT="1"/>
      <dgm:spPr/>
      <dgm:t>
        <a:bodyPr/>
        <a:lstStyle/>
        <a:p>
          <a:r>
            <a:rPr lang="es-ES" sz="1100" dirty="0"/>
            <a:t>Lavado de dinero</a:t>
          </a:r>
        </a:p>
      </dgm:t>
    </dgm:pt>
    <dgm:pt modelId="{0A77AAA8-5EDE-4158-B427-3E473B3B4B13}" type="parTrans" cxnId="{937D2F43-198F-481B-9B19-BAAE7F78EE50}">
      <dgm:prSet custT="1"/>
      <dgm:spPr/>
      <dgm:t>
        <a:bodyPr/>
        <a:lstStyle/>
        <a:p>
          <a:endParaRPr lang="es-ES" sz="1000"/>
        </a:p>
      </dgm:t>
    </dgm:pt>
    <dgm:pt modelId="{07741C28-9E76-4B86-987C-8537D2954278}" type="sibTrans" cxnId="{937D2F43-198F-481B-9B19-BAAE7F78EE50}">
      <dgm:prSet/>
      <dgm:spPr/>
      <dgm:t>
        <a:bodyPr/>
        <a:lstStyle/>
        <a:p>
          <a:endParaRPr lang="es-ES" sz="2400"/>
        </a:p>
      </dgm:t>
    </dgm:pt>
    <dgm:pt modelId="{DFDD7C12-8625-45E5-A274-2C4A40D0D409}">
      <dgm:prSet phldrT="[Texto]" custT="1"/>
      <dgm:spPr/>
      <dgm:t>
        <a:bodyPr/>
        <a:lstStyle/>
        <a:p>
          <a:pPr>
            <a:buFont typeface="Arial" panose="020B0604020202020204" pitchFamily="34" charset="0"/>
            <a:buChar char="•"/>
          </a:pPr>
          <a:r>
            <a:rPr lang="es-ES" sz="1100" b="0" i="0" dirty="0"/>
            <a:t>Declaraciones de impuestos falsas</a:t>
          </a:r>
          <a:endParaRPr lang="es-ES" sz="1100" dirty="0"/>
        </a:p>
      </dgm:t>
    </dgm:pt>
    <dgm:pt modelId="{CC8AC013-10DA-4675-BB2D-EDB080FC55DE}" type="parTrans" cxnId="{0E774989-B0FB-4AAA-9627-0ECAAB29F13C}">
      <dgm:prSet custT="1"/>
      <dgm:spPr/>
      <dgm:t>
        <a:bodyPr/>
        <a:lstStyle/>
        <a:p>
          <a:endParaRPr lang="es-ES" sz="1000"/>
        </a:p>
      </dgm:t>
    </dgm:pt>
    <dgm:pt modelId="{1A455184-004F-41EB-9653-98C76C2D17AC}" type="sibTrans" cxnId="{0E774989-B0FB-4AAA-9627-0ECAAB29F13C}">
      <dgm:prSet/>
      <dgm:spPr/>
      <dgm:t>
        <a:bodyPr/>
        <a:lstStyle/>
        <a:p>
          <a:endParaRPr lang="es-ES" sz="2400"/>
        </a:p>
      </dgm:t>
    </dgm:pt>
    <dgm:pt modelId="{9DBD725E-D931-4978-9DB0-710D769B7CD2}" type="pres">
      <dgm:prSet presAssocID="{A10B25B3-3331-45DA-9CE8-9E7977567379}" presName="Name0" presStyleCnt="0">
        <dgm:presLayoutVars>
          <dgm:chMax val="1"/>
          <dgm:dir/>
          <dgm:animLvl val="ctr"/>
          <dgm:resizeHandles val="exact"/>
        </dgm:presLayoutVars>
      </dgm:prSet>
      <dgm:spPr/>
    </dgm:pt>
    <dgm:pt modelId="{8C369445-FB68-4BE5-A5C0-E1FB0368176F}" type="pres">
      <dgm:prSet presAssocID="{C51BE4BD-96EF-4E3C-8B9E-D3911AE8F641}" presName="centerShape" presStyleLbl="node0" presStyleIdx="0" presStyleCnt="1"/>
      <dgm:spPr/>
    </dgm:pt>
    <dgm:pt modelId="{CD538471-28A5-4CA2-A157-1C855DD91051}" type="pres">
      <dgm:prSet presAssocID="{2A983E25-4970-4086-9817-2E9F01DD4CC2}" presName="parTrans" presStyleLbl="sibTrans2D1" presStyleIdx="0" presStyleCnt="4"/>
      <dgm:spPr/>
    </dgm:pt>
    <dgm:pt modelId="{95801101-D20B-4C6F-8ED4-C3608A3027B5}" type="pres">
      <dgm:prSet presAssocID="{2A983E25-4970-4086-9817-2E9F01DD4CC2}" presName="connectorText" presStyleLbl="sibTrans2D1" presStyleIdx="0" presStyleCnt="4"/>
      <dgm:spPr/>
    </dgm:pt>
    <dgm:pt modelId="{D726190F-6837-498F-99FD-C6A2F77D80C2}" type="pres">
      <dgm:prSet presAssocID="{FE86E9AC-77E4-4708-B2FB-E1F8930B6725}" presName="node" presStyleLbl="node1" presStyleIdx="0" presStyleCnt="4">
        <dgm:presLayoutVars>
          <dgm:bulletEnabled val="1"/>
        </dgm:presLayoutVars>
      </dgm:prSet>
      <dgm:spPr/>
    </dgm:pt>
    <dgm:pt modelId="{964CBE8C-F20F-41A0-A237-86019CC2D582}" type="pres">
      <dgm:prSet presAssocID="{EFFD6AB9-92A8-45A7-A1BF-5AF310EBBF87}" presName="parTrans" presStyleLbl="sibTrans2D1" presStyleIdx="1" presStyleCnt="4"/>
      <dgm:spPr/>
    </dgm:pt>
    <dgm:pt modelId="{D980CA61-CA18-4DF0-90DC-D8521067371B}" type="pres">
      <dgm:prSet presAssocID="{EFFD6AB9-92A8-45A7-A1BF-5AF310EBBF87}" presName="connectorText" presStyleLbl="sibTrans2D1" presStyleIdx="1" presStyleCnt="4"/>
      <dgm:spPr/>
    </dgm:pt>
    <dgm:pt modelId="{C3A7F098-4871-4661-BB17-77AF197870CF}" type="pres">
      <dgm:prSet presAssocID="{74B34E57-D90C-4732-9DCD-A10D45A053AF}" presName="node" presStyleLbl="node1" presStyleIdx="1" presStyleCnt="4">
        <dgm:presLayoutVars>
          <dgm:bulletEnabled val="1"/>
        </dgm:presLayoutVars>
      </dgm:prSet>
      <dgm:spPr/>
    </dgm:pt>
    <dgm:pt modelId="{2CCC3356-4973-42B3-A58F-BB2BF92A992D}" type="pres">
      <dgm:prSet presAssocID="{0A77AAA8-5EDE-4158-B427-3E473B3B4B13}" presName="parTrans" presStyleLbl="sibTrans2D1" presStyleIdx="2" presStyleCnt="4"/>
      <dgm:spPr/>
    </dgm:pt>
    <dgm:pt modelId="{CD18A5CF-CA95-472D-9D89-EAD5B06D46D9}" type="pres">
      <dgm:prSet presAssocID="{0A77AAA8-5EDE-4158-B427-3E473B3B4B13}" presName="connectorText" presStyleLbl="sibTrans2D1" presStyleIdx="2" presStyleCnt="4"/>
      <dgm:spPr/>
    </dgm:pt>
    <dgm:pt modelId="{B29C4CF7-9F2B-425D-9CA6-72A09EF2320F}" type="pres">
      <dgm:prSet presAssocID="{D4213556-61FD-4F20-8827-2F1B55681143}" presName="node" presStyleLbl="node1" presStyleIdx="2" presStyleCnt="4">
        <dgm:presLayoutVars>
          <dgm:bulletEnabled val="1"/>
        </dgm:presLayoutVars>
      </dgm:prSet>
      <dgm:spPr/>
    </dgm:pt>
    <dgm:pt modelId="{75F30A71-3739-4D33-91F2-5E2931BFF024}" type="pres">
      <dgm:prSet presAssocID="{CC8AC013-10DA-4675-BB2D-EDB080FC55DE}" presName="parTrans" presStyleLbl="sibTrans2D1" presStyleIdx="3" presStyleCnt="4"/>
      <dgm:spPr/>
    </dgm:pt>
    <dgm:pt modelId="{A7D65DCA-A3A6-4D9D-8F45-62C223D78B8C}" type="pres">
      <dgm:prSet presAssocID="{CC8AC013-10DA-4675-BB2D-EDB080FC55DE}" presName="connectorText" presStyleLbl="sibTrans2D1" presStyleIdx="3" presStyleCnt="4"/>
      <dgm:spPr/>
    </dgm:pt>
    <dgm:pt modelId="{ADFFB66E-B7C2-4C37-96D3-4BBFB033766E}" type="pres">
      <dgm:prSet presAssocID="{DFDD7C12-8625-45E5-A274-2C4A40D0D409}" presName="node" presStyleLbl="node1" presStyleIdx="3" presStyleCnt="4">
        <dgm:presLayoutVars>
          <dgm:bulletEnabled val="1"/>
        </dgm:presLayoutVars>
      </dgm:prSet>
      <dgm:spPr/>
    </dgm:pt>
  </dgm:ptLst>
  <dgm:cxnLst>
    <dgm:cxn modelId="{6B895108-75B9-443E-A5A0-BC441C491C42}" type="presOf" srcId="{EFFD6AB9-92A8-45A7-A1BF-5AF310EBBF87}" destId="{964CBE8C-F20F-41A0-A237-86019CC2D582}" srcOrd="0" destOrd="0" presId="urn:microsoft.com/office/officeart/2005/8/layout/radial5"/>
    <dgm:cxn modelId="{60FC0A12-B768-43CF-BFB5-4E33B31B55A9}" type="presOf" srcId="{2A983E25-4970-4086-9817-2E9F01DD4CC2}" destId="{95801101-D20B-4C6F-8ED4-C3608A3027B5}" srcOrd="1" destOrd="0" presId="urn:microsoft.com/office/officeart/2005/8/layout/radial5"/>
    <dgm:cxn modelId="{D78C4A14-3447-4D64-840E-F3194584588D}" type="presOf" srcId="{FE86E9AC-77E4-4708-B2FB-E1F8930B6725}" destId="{D726190F-6837-498F-99FD-C6A2F77D80C2}" srcOrd="0" destOrd="0" presId="urn:microsoft.com/office/officeart/2005/8/layout/radial5"/>
    <dgm:cxn modelId="{CE4A7E19-EF37-41B9-9490-2B61F676EEBD}" srcId="{C51BE4BD-96EF-4E3C-8B9E-D3911AE8F641}" destId="{FE86E9AC-77E4-4708-B2FB-E1F8930B6725}" srcOrd="0" destOrd="0" parTransId="{2A983E25-4970-4086-9817-2E9F01DD4CC2}" sibTransId="{B9AD0E93-33AA-493E-99A2-AC0286C81584}"/>
    <dgm:cxn modelId="{4BD0CB1E-D015-429A-AF39-6BD525A710FE}" type="presOf" srcId="{A10B25B3-3331-45DA-9CE8-9E7977567379}" destId="{9DBD725E-D931-4978-9DB0-710D769B7CD2}" srcOrd="0" destOrd="0" presId="urn:microsoft.com/office/officeart/2005/8/layout/radial5"/>
    <dgm:cxn modelId="{085C3A1F-3729-46E2-98A9-40CEB40D46C4}" srcId="{A10B25B3-3331-45DA-9CE8-9E7977567379}" destId="{C51BE4BD-96EF-4E3C-8B9E-D3911AE8F641}" srcOrd="0" destOrd="0" parTransId="{43D15523-0BC0-45F0-9DD5-4F4C4835B982}" sibTransId="{0EBC73AD-4B14-43F2-A356-AA7694A1BFE5}"/>
    <dgm:cxn modelId="{CD3D6C21-FA8D-47AE-9E4E-C5124D8EAF12}" type="presOf" srcId="{EFFD6AB9-92A8-45A7-A1BF-5AF310EBBF87}" destId="{D980CA61-CA18-4DF0-90DC-D8521067371B}" srcOrd="1" destOrd="0" presId="urn:microsoft.com/office/officeart/2005/8/layout/radial5"/>
    <dgm:cxn modelId="{937D2F43-198F-481B-9B19-BAAE7F78EE50}" srcId="{C51BE4BD-96EF-4E3C-8B9E-D3911AE8F641}" destId="{D4213556-61FD-4F20-8827-2F1B55681143}" srcOrd="2" destOrd="0" parTransId="{0A77AAA8-5EDE-4158-B427-3E473B3B4B13}" sibTransId="{07741C28-9E76-4B86-987C-8537D2954278}"/>
    <dgm:cxn modelId="{944C5563-9D1A-4430-8EC8-C48270D6EF60}" type="presOf" srcId="{0A77AAA8-5EDE-4158-B427-3E473B3B4B13}" destId="{CD18A5CF-CA95-472D-9D89-EAD5B06D46D9}" srcOrd="1" destOrd="0" presId="urn:microsoft.com/office/officeart/2005/8/layout/radial5"/>
    <dgm:cxn modelId="{EEBFD56B-47C5-48D7-A6B1-9D27F244F4E8}" type="presOf" srcId="{74B34E57-D90C-4732-9DCD-A10D45A053AF}" destId="{C3A7F098-4871-4661-BB17-77AF197870CF}" srcOrd="0" destOrd="0" presId="urn:microsoft.com/office/officeart/2005/8/layout/radial5"/>
    <dgm:cxn modelId="{B2158773-2FA9-415D-9203-E8CC017EE937}" type="presOf" srcId="{D4213556-61FD-4F20-8827-2F1B55681143}" destId="{B29C4CF7-9F2B-425D-9CA6-72A09EF2320F}" srcOrd="0" destOrd="0" presId="urn:microsoft.com/office/officeart/2005/8/layout/radial5"/>
    <dgm:cxn modelId="{E0B59680-CEFC-4C92-B495-D3B4E000B605}" srcId="{C51BE4BD-96EF-4E3C-8B9E-D3911AE8F641}" destId="{74B34E57-D90C-4732-9DCD-A10D45A053AF}" srcOrd="1" destOrd="0" parTransId="{EFFD6AB9-92A8-45A7-A1BF-5AF310EBBF87}" sibTransId="{6B38DAEC-2022-45E1-B2C4-1AE79C6CE0DE}"/>
    <dgm:cxn modelId="{C3B49783-E626-4329-A111-6AA07E883616}" type="presOf" srcId="{2A983E25-4970-4086-9817-2E9F01DD4CC2}" destId="{CD538471-28A5-4CA2-A157-1C855DD91051}" srcOrd="0" destOrd="0" presId="urn:microsoft.com/office/officeart/2005/8/layout/radial5"/>
    <dgm:cxn modelId="{0E774989-B0FB-4AAA-9627-0ECAAB29F13C}" srcId="{C51BE4BD-96EF-4E3C-8B9E-D3911AE8F641}" destId="{DFDD7C12-8625-45E5-A274-2C4A40D0D409}" srcOrd="3" destOrd="0" parTransId="{CC8AC013-10DA-4675-BB2D-EDB080FC55DE}" sibTransId="{1A455184-004F-41EB-9653-98C76C2D17AC}"/>
    <dgm:cxn modelId="{A5658892-449B-4217-9414-8C689137B5A4}" type="presOf" srcId="{0A77AAA8-5EDE-4158-B427-3E473B3B4B13}" destId="{2CCC3356-4973-42B3-A58F-BB2BF92A992D}" srcOrd="0" destOrd="0" presId="urn:microsoft.com/office/officeart/2005/8/layout/radial5"/>
    <dgm:cxn modelId="{EB259398-628A-4EE2-BABB-FF17DD8F57D3}" type="presOf" srcId="{C51BE4BD-96EF-4E3C-8B9E-D3911AE8F641}" destId="{8C369445-FB68-4BE5-A5C0-E1FB0368176F}" srcOrd="0" destOrd="0" presId="urn:microsoft.com/office/officeart/2005/8/layout/radial5"/>
    <dgm:cxn modelId="{C8EA86BA-927D-4F17-9B9C-F967E77FABC9}" type="presOf" srcId="{CC8AC013-10DA-4675-BB2D-EDB080FC55DE}" destId="{A7D65DCA-A3A6-4D9D-8F45-62C223D78B8C}" srcOrd="1" destOrd="0" presId="urn:microsoft.com/office/officeart/2005/8/layout/radial5"/>
    <dgm:cxn modelId="{ED4A04C4-5082-45E5-A43C-A4BCDEDD30AD}" type="presOf" srcId="{DFDD7C12-8625-45E5-A274-2C4A40D0D409}" destId="{ADFFB66E-B7C2-4C37-96D3-4BBFB033766E}" srcOrd="0" destOrd="0" presId="urn:microsoft.com/office/officeart/2005/8/layout/radial5"/>
    <dgm:cxn modelId="{4B8E0ED9-9EE9-4377-BE1C-0F1ED97A888E}" type="presOf" srcId="{CC8AC013-10DA-4675-BB2D-EDB080FC55DE}" destId="{75F30A71-3739-4D33-91F2-5E2931BFF024}" srcOrd="0" destOrd="0" presId="urn:microsoft.com/office/officeart/2005/8/layout/radial5"/>
    <dgm:cxn modelId="{73A42CD4-DBD8-4156-8AE1-511C314D703D}" type="presParOf" srcId="{9DBD725E-D931-4978-9DB0-710D769B7CD2}" destId="{8C369445-FB68-4BE5-A5C0-E1FB0368176F}" srcOrd="0" destOrd="0" presId="urn:microsoft.com/office/officeart/2005/8/layout/radial5"/>
    <dgm:cxn modelId="{7324FB3D-E4EE-4FD3-9F98-E5C4E591C184}" type="presParOf" srcId="{9DBD725E-D931-4978-9DB0-710D769B7CD2}" destId="{CD538471-28A5-4CA2-A157-1C855DD91051}" srcOrd="1" destOrd="0" presId="urn:microsoft.com/office/officeart/2005/8/layout/radial5"/>
    <dgm:cxn modelId="{26BE7F0A-F224-457D-9A24-098ECA62323A}" type="presParOf" srcId="{CD538471-28A5-4CA2-A157-1C855DD91051}" destId="{95801101-D20B-4C6F-8ED4-C3608A3027B5}" srcOrd="0" destOrd="0" presId="urn:microsoft.com/office/officeart/2005/8/layout/radial5"/>
    <dgm:cxn modelId="{80AA7CD1-82BE-421C-951A-7291F758CBF0}" type="presParOf" srcId="{9DBD725E-D931-4978-9DB0-710D769B7CD2}" destId="{D726190F-6837-498F-99FD-C6A2F77D80C2}" srcOrd="2" destOrd="0" presId="urn:microsoft.com/office/officeart/2005/8/layout/radial5"/>
    <dgm:cxn modelId="{E75AEFBC-F9A0-4EA9-8A5B-21317466A74F}" type="presParOf" srcId="{9DBD725E-D931-4978-9DB0-710D769B7CD2}" destId="{964CBE8C-F20F-41A0-A237-86019CC2D582}" srcOrd="3" destOrd="0" presId="urn:microsoft.com/office/officeart/2005/8/layout/radial5"/>
    <dgm:cxn modelId="{F2F07BCC-0C9C-4F04-9622-51806B817044}" type="presParOf" srcId="{964CBE8C-F20F-41A0-A237-86019CC2D582}" destId="{D980CA61-CA18-4DF0-90DC-D8521067371B}" srcOrd="0" destOrd="0" presId="urn:microsoft.com/office/officeart/2005/8/layout/radial5"/>
    <dgm:cxn modelId="{3D8AC74D-85F9-4364-B015-A8F4F90F6256}" type="presParOf" srcId="{9DBD725E-D931-4978-9DB0-710D769B7CD2}" destId="{C3A7F098-4871-4661-BB17-77AF197870CF}" srcOrd="4" destOrd="0" presId="urn:microsoft.com/office/officeart/2005/8/layout/radial5"/>
    <dgm:cxn modelId="{9AE29E5D-D2A7-4E1A-B4CF-573A4841C9EB}" type="presParOf" srcId="{9DBD725E-D931-4978-9DB0-710D769B7CD2}" destId="{2CCC3356-4973-42B3-A58F-BB2BF92A992D}" srcOrd="5" destOrd="0" presId="urn:microsoft.com/office/officeart/2005/8/layout/radial5"/>
    <dgm:cxn modelId="{493241C7-2F05-46CC-BA32-DA23BC7459C2}" type="presParOf" srcId="{2CCC3356-4973-42B3-A58F-BB2BF92A992D}" destId="{CD18A5CF-CA95-472D-9D89-EAD5B06D46D9}" srcOrd="0" destOrd="0" presId="urn:microsoft.com/office/officeart/2005/8/layout/radial5"/>
    <dgm:cxn modelId="{3A0E1C64-D9B1-4719-A3FB-A5ACBD4E36CF}" type="presParOf" srcId="{9DBD725E-D931-4978-9DB0-710D769B7CD2}" destId="{B29C4CF7-9F2B-425D-9CA6-72A09EF2320F}" srcOrd="6" destOrd="0" presId="urn:microsoft.com/office/officeart/2005/8/layout/radial5"/>
    <dgm:cxn modelId="{E8AB7411-97B0-4051-992D-A5D01CE05E82}" type="presParOf" srcId="{9DBD725E-D931-4978-9DB0-710D769B7CD2}" destId="{75F30A71-3739-4D33-91F2-5E2931BFF024}" srcOrd="7" destOrd="0" presId="urn:microsoft.com/office/officeart/2005/8/layout/radial5"/>
    <dgm:cxn modelId="{14950C5B-4F67-4A27-A273-5C45891DA265}" type="presParOf" srcId="{75F30A71-3739-4D33-91F2-5E2931BFF024}" destId="{A7D65DCA-A3A6-4D9D-8F45-62C223D78B8C}" srcOrd="0" destOrd="0" presId="urn:microsoft.com/office/officeart/2005/8/layout/radial5"/>
    <dgm:cxn modelId="{F9F75716-9534-4E51-A0E3-56064D2977E6}" type="presParOf" srcId="{9DBD725E-D931-4978-9DB0-710D769B7CD2}" destId="{ADFFB66E-B7C2-4C37-96D3-4BBFB033766E}" srcOrd="8" destOrd="0" presId="urn:microsoft.com/office/officeart/2005/8/layout/radial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BE1A179-E810-4CD9-8EE7-1567446799C5}"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s-ES"/>
        </a:p>
      </dgm:t>
    </dgm:pt>
    <dgm:pt modelId="{C596490B-8148-49F6-96B4-C8E46F8D3CCF}">
      <dgm:prSet phldrT="[Texto]"/>
      <dgm:spPr/>
      <dgm:t>
        <a:bodyPr/>
        <a:lstStyle/>
        <a:p>
          <a:r>
            <a:rPr lang="es-ES" dirty="0" err="1"/>
            <a:t>Spy</a:t>
          </a:r>
          <a:r>
            <a:rPr lang="es-ES" dirty="0"/>
            <a:t> </a:t>
          </a:r>
          <a:r>
            <a:rPr lang="es-ES" dirty="0" err="1"/>
            <a:t>Eye</a:t>
          </a:r>
          <a:r>
            <a:rPr lang="es-ES" dirty="0"/>
            <a:t> malware</a:t>
          </a:r>
        </a:p>
      </dgm:t>
    </dgm:pt>
    <dgm:pt modelId="{2AECDFFF-DAEE-4B63-AE95-3150284E8870}" type="parTrans" cxnId="{7818730F-72F3-4C31-819B-BC759035E135}">
      <dgm:prSet/>
      <dgm:spPr/>
      <dgm:t>
        <a:bodyPr/>
        <a:lstStyle/>
        <a:p>
          <a:endParaRPr lang="es-ES"/>
        </a:p>
      </dgm:t>
    </dgm:pt>
    <dgm:pt modelId="{D6B310BA-8B8D-45CE-940D-760AAB8C6DED}" type="sibTrans" cxnId="{7818730F-72F3-4C31-819B-BC759035E135}">
      <dgm:prSet/>
      <dgm:spPr/>
      <dgm:t>
        <a:bodyPr/>
        <a:lstStyle/>
        <a:p>
          <a:endParaRPr lang="es-ES"/>
        </a:p>
      </dgm:t>
    </dgm:pt>
    <dgm:pt modelId="{8DB55C53-7BD2-4E9A-8F4B-10427B2F2E7A}">
      <dgm:prSet phldrT="[Texto]"/>
      <dgm:spPr/>
      <dgm:t>
        <a:bodyPr/>
        <a:lstStyle/>
        <a:p>
          <a:r>
            <a:rPr lang="es-ES" dirty="0"/>
            <a:t>Utiliza el registro de pulsaciones de teclas y la captura de formularios para robar las credenciales de los usuarios para uso malicioso</a:t>
          </a:r>
        </a:p>
      </dgm:t>
    </dgm:pt>
    <dgm:pt modelId="{B9091DBB-B59D-412D-8DF3-6A473E00A30B}" type="parTrans" cxnId="{A042BDDE-6234-42F8-B81C-AA714F018076}">
      <dgm:prSet/>
      <dgm:spPr/>
      <dgm:t>
        <a:bodyPr/>
        <a:lstStyle/>
        <a:p>
          <a:endParaRPr lang="es-ES"/>
        </a:p>
      </dgm:t>
    </dgm:pt>
    <dgm:pt modelId="{191EB7F5-DC5C-4EB7-AD75-260C293C2AD4}" type="sibTrans" cxnId="{A042BDDE-6234-42F8-B81C-AA714F018076}">
      <dgm:prSet/>
      <dgm:spPr/>
      <dgm:t>
        <a:bodyPr/>
        <a:lstStyle/>
        <a:p>
          <a:endParaRPr lang="es-ES"/>
        </a:p>
      </dgm:t>
    </dgm:pt>
    <dgm:pt modelId="{83656F02-8202-4485-8FB4-4C3999C92AE0}" type="pres">
      <dgm:prSet presAssocID="{DBE1A179-E810-4CD9-8EE7-1567446799C5}" presName="linear" presStyleCnt="0">
        <dgm:presLayoutVars>
          <dgm:dir/>
          <dgm:resizeHandles val="exact"/>
        </dgm:presLayoutVars>
      </dgm:prSet>
      <dgm:spPr/>
    </dgm:pt>
    <dgm:pt modelId="{72C498EC-6DB0-4572-B3E6-F420F7621AC6}" type="pres">
      <dgm:prSet presAssocID="{C596490B-8148-49F6-96B4-C8E46F8D3CCF}" presName="comp" presStyleCnt="0"/>
      <dgm:spPr/>
    </dgm:pt>
    <dgm:pt modelId="{81BAEEF7-C3EE-4A4D-B9BF-5C900E2A8837}" type="pres">
      <dgm:prSet presAssocID="{C596490B-8148-49F6-96B4-C8E46F8D3CCF}" presName="box" presStyleLbl="node1" presStyleIdx="0" presStyleCnt="1" custLinFactNeighborX="-20694" custLinFactNeighborY="-91471"/>
      <dgm:spPr/>
    </dgm:pt>
    <dgm:pt modelId="{2A7F723C-EFB6-4FB8-A301-1EBD4398B5F1}" type="pres">
      <dgm:prSet presAssocID="{C596490B-8148-49F6-96B4-C8E46F8D3CCF}" presName="img" presStyleLbl="fgImgPlace1" presStyleIdx="0" presStyleCnt="1"/>
      <dgm:spPr>
        <a:blipFill rotWithShape="1">
          <a:blip xmlns:r="http://schemas.openxmlformats.org/officeDocument/2006/relationships" r:embed="rId1"/>
          <a:srcRect/>
          <a:stretch>
            <a:fillRect t="-16000" b="-16000"/>
          </a:stretch>
        </a:blipFill>
      </dgm:spPr>
    </dgm:pt>
    <dgm:pt modelId="{36E81F92-E78E-43CD-A440-4469CE064773}" type="pres">
      <dgm:prSet presAssocID="{C596490B-8148-49F6-96B4-C8E46F8D3CCF}" presName="text" presStyleLbl="node1" presStyleIdx="0" presStyleCnt="1">
        <dgm:presLayoutVars>
          <dgm:bulletEnabled val="1"/>
        </dgm:presLayoutVars>
      </dgm:prSet>
      <dgm:spPr/>
    </dgm:pt>
  </dgm:ptLst>
  <dgm:cxnLst>
    <dgm:cxn modelId="{1534ED07-E6B2-44CA-8FE1-3FC261E0A802}" type="presOf" srcId="{8DB55C53-7BD2-4E9A-8F4B-10427B2F2E7A}" destId="{81BAEEF7-C3EE-4A4D-B9BF-5C900E2A8837}" srcOrd="0" destOrd="1" presId="urn:microsoft.com/office/officeart/2005/8/layout/vList4"/>
    <dgm:cxn modelId="{7818730F-72F3-4C31-819B-BC759035E135}" srcId="{DBE1A179-E810-4CD9-8EE7-1567446799C5}" destId="{C596490B-8148-49F6-96B4-C8E46F8D3CCF}" srcOrd="0" destOrd="0" parTransId="{2AECDFFF-DAEE-4B63-AE95-3150284E8870}" sibTransId="{D6B310BA-8B8D-45CE-940D-760AAB8C6DED}"/>
    <dgm:cxn modelId="{0BFF4D80-B006-4868-A4A1-22FA44FF624B}" type="presOf" srcId="{C596490B-8148-49F6-96B4-C8E46F8D3CCF}" destId="{81BAEEF7-C3EE-4A4D-B9BF-5C900E2A8837}" srcOrd="0" destOrd="0" presId="urn:microsoft.com/office/officeart/2005/8/layout/vList4"/>
    <dgm:cxn modelId="{9F196992-F381-4F43-8418-A76CFEF39383}" type="presOf" srcId="{8DB55C53-7BD2-4E9A-8F4B-10427B2F2E7A}" destId="{36E81F92-E78E-43CD-A440-4469CE064773}" srcOrd="1" destOrd="1" presId="urn:microsoft.com/office/officeart/2005/8/layout/vList4"/>
    <dgm:cxn modelId="{6EA516A4-7ACD-44AB-90AF-960248FDEEC9}" type="presOf" srcId="{DBE1A179-E810-4CD9-8EE7-1567446799C5}" destId="{83656F02-8202-4485-8FB4-4C3999C92AE0}" srcOrd="0" destOrd="0" presId="urn:microsoft.com/office/officeart/2005/8/layout/vList4"/>
    <dgm:cxn modelId="{A042BDDE-6234-42F8-B81C-AA714F018076}" srcId="{C596490B-8148-49F6-96B4-C8E46F8D3CCF}" destId="{8DB55C53-7BD2-4E9A-8F4B-10427B2F2E7A}" srcOrd="0" destOrd="0" parTransId="{B9091DBB-B59D-412D-8DF3-6A473E00A30B}" sibTransId="{191EB7F5-DC5C-4EB7-AD75-260C293C2AD4}"/>
    <dgm:cxn modelId="{7F5BABFF-29BA-458C-BFA4-C196443D23B7}" type="presOf" srcId="{C596490B-8148-49F6-96B4-C8E46F8D3CCF}" destId="{36E81F92-E78E-43CD-A440-4469CE064773}" srcOrd="1" destOrd="0" presId="urn:microsoft.com/office/officeart/2005/8/layout/vList4"/>
    <dgm:cxn modelId="{E6654BFA-61D3-4F33-BAD2-D9DFF74D9F1D}" type="presParOf" srcId="{83656F02-8202-4485-8FB4-4C3999C92AE0}" destId="{72C498EC-6DB0-4572-B3E6-F420F7621AC6}" srcOrd="0" destOrd="0" presId="urn:microsoft.com/office/officeart/2005/8/layout/vList4"/>
    <dgm:cxn modelId="{845A7702-582F-4290-BD8A-C0855D574C3E}" type="presParOf" srcId="{72C498EC-6DB0-4572-B3E6-F420F7621AC6}" destId="{81BAEEF7-C3EE-4A4D-B9BF-5C900E2A8837}" srcOrd="0" destOrd="0" presId="urn:microsoft.com/office/officeart/2005/8/layout/vList4"/>
    <dgm:cxn modelId="{BF6E48E7-48E7-4ED4-AE39-282AF61226A4}" type="presParOf" srcId="{72C498EC-6DB0-4572-B3E6-F420F7621AC6}" destId="{2A7F723C-EFB6-4FB8-A301-1EBD4398B5F1}" srcOrd="1" destOrd="0" presId="urn:microsoft.com/office/officeart/2005/8/layout/vList4"/>
    <dgm:cxn modelId="{4464CBDF-D060-44CE-A371-D8E257015B53}" type="presParOf" srcId="{72C498EC-6DB0-4572-B3E6-F420F7621AC6}" destId="{36E81F92-E78E-43CD-A440-4469CE064773}" srcOrd="2" destOrd="0" presId="urn:microsoft.com/office/officeart/2005/8/layout/vList4"/>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B302909-B449-4911-ACF9-42E7E5F4AF46}"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0A71971A-5C1E-4265-9C45-D7E9E0B922E2}">
      <dgm:prSet phldrT="[Texto]"/>
      <dgm:spPr/>
      <dgm:t>
        <a:bodyPr/>
        <a:lstStyle/>
        <a:p>
          <a:r>
            <a:rPr lang="es-ES" dirty="0"/>
            <a:t>Realizó su primer ciberdelito con tan sólo 15 años.</a:t>
          </a:r>
        </a:p>
      </dgm:t>
    </dgm:pt>
    <dgm:pt modelId="{5C222DF2-A15A-45DA-9F0D-332F9A9EC23B}" type="parTrans" cxnId="{2C823EC3-BAD6-4EDF-B94E-3C205D64BFD3}">
      <dgm:prSet/>
      <dgm:spPr/>
      <dgm:t>
        <a:bodyPr/>
        <a:lstStyle/>
        <a:p>
          <a:endParaRPr lang="es-ES"/>
        </a:p>
      </dgm:t>
    </dgm:pt>
    <dgm:pt modelId="{2EFB0E75-7F23-42D0-8C16-FD83637EAC5E}" type="sibTrans" cxnId="{2C823EC3-BAD6-4EDF-B94E-3C205D64BFD3}">
      <dgm:prSet/>
      <dgm:spPr/>
      <dgm:t>
        <a:bodyPr/>
        <a:lstStyle/>
        <a:p>
          <a:endParaRPr lang="es-ES"/>
        </a:p>
      </dgm:t>
    </dgm:pt>
    <dgm:pt modelId="{8EBF42BF-CD4B-4691-961D-33008C113C1D}">
      <dgm:prSet phldrT="[Texto]"/>
      <dgm:spPr/>
      <dgm:t>
        <a:bodyPr/>
        <a:lstStyle/>
        <a:p>
          <a:r>
            <a:rPr lang="es-ES" dirty="0"/>
            <a:t>La primera víctima fue la empresa de ómnibus de Los Ángeles.</a:t>
          </a:r>
        </a:p>
      </dgm:t>
    </dgm:pt>
    <dgm:pt modelId="{A08B1528-6767-45B7-A0B8-FEAA7D01C1F4}" type="parTrans" cxnId="{E54C0ED7-8E52-4F81-A075-B75BAC90B0EE}">
      <dgm:prSet/>
      <dgm:spPr/>
      <dgm:t>
        <a:bodyPr/>
        <a:lstStyle/>
        <a:p>
          <a:endParaRPr lang="es-ES"/>
        </a:p>
      </dgm:t>
    </dgm:pt>
    <dgm:pt modelId="{87476C02-440E-4539-99D5-D144E3A42B0E}" type="sibTrans" cxnId="{E54C0ED7-8E52-4F81-A075-B75BAC90B0EE}">
      <dgm:prSet/>
      <dgm:spPr/>
      <dgm:t>
        <a:bodyPr/>
        <a:lstStyle/>
        <a:p>
          <a:endParaRPr lang="es-ES"/>
        </a:p>
      </dgm:t>
    </dgm:pt>
    <dgm:pt modelId="{485799CB-D5CB-4BEA-A2B8-3EF1C6F0C1F5}">
      <dgm:prSet phldrT="[Texto]"/>
      <dgm:spPr/>
      <dgm:t>
        <a:bodyPr/>
        <a:lstStyle/>
        <a:p>
          <a:r>
            <a:rPr lang="es-ES" dirty="0"/>
            <a:t>Obtuvo el control total de la empresa </a:t>
          </a:r>
          <a:r>
            <a:rPr lang="es-ES" dirty="0" err="1"/>
            <a:t>Pacific</a:t>
          </a:r>
          <a:r>
            <a:rPr lang="es-ES" dirty="0"/>
            <a:t> Bell.</a:t>
          </a:r>
        </a:p>
      </dgm:t>
    </dgm:pt>
    <dgm:pt modelId="{A802DAF2-0923-4875-BDC8-9148D19AECFD}" type="parTrans" cxnId="{F71C3C44-924E-4858-8E31-C5D66FC3B7F2}">
      <dgm:prSet/>
      <dgm:spPr/>
      <dgm:t>
        <a:bodyPr/>
        <a:lstStyle/>
        <a:p>
          <a:endParaRPr lang="es-ES"/>
        </a:p>
      </dgm:t>
    </dgm:pt>
    <dgm:pt modelId="{B75D7CA4-98F3-434D-B199-6FB10A6B3D55}" type="sibTrans" cxnId="{F71C3C44-924E-4858-8E31-C5D66FC3B7F2}">
      <dgm:prSet/>
      <dgm:spPr/>
      <dgm:t>
        <a:bodyPr/>
        <a:lstStyle/>
        <a:p>
          <a:endParaRPr lang="es-ES"/>
        </a:p>
      </dgm:t>
    </dgm:pt>
    <dgm:pt modelId="{4FC589E2-70C7-48C5-B914-697A716C4271}">
      <dgm:prSet phldrT="[Texto]"/>
      <dgm:spPr/>
      <dgm:t>
        <a:bodyPr/>
        <a:lstStyle/>
        <a:p>
          <a:r>
            <a:rPr lang="es-ES" dirty="0"/>
            <a:t>Condenado a 8 años de prisión.</a:t>
          </a:r>
        </a:p>
      </dgm:t>
    </dgm:pt>
    <dgm:pt modelId="{F75B089A-5A86-4DF1-9E3D-84AADD52F2AA}" type="parTrans" cxnId="{E33CE1E0-ECD8-40CC-82F9-3A0CD35882A9}">
      <dgm:prSet/>
      <dgm:spPr/>
      <dgm:t>
        <a:bodyPr/>
        <a:lstStyle/>
        <a:p>
          <a:endParaRPr lang="es-ES"/>
        </a:p>
      </dgm:t>
    </dgm:pt>
    <dgm:pt modelId="{EE24EA86-5DF4-4B8E-8544-5170134E1A73}" type="sibTrans" cxnId="{E33CE1E0-ECD8-40CC-82F9-3A0CD35882A9}">
      <dgm:prSet/>
      <dgm:spPr/>
      <dgm:t>
        <a:bodyPr/>
        <a:lstStyle/>
        <a:p>
          <a:endParaRPr lang="es-ES"/>
        </a:p>
      </dgm:t>
    </dgm:pt>
    <dgm:pt modelId="{21C31205-A8DB-450E-ADE1-5F9AAA4368CA}">
      <dgm:prSet phldrT="[Texto]"/>
      <dgm:spPr/>
      <dgm:t>
        <a:bodyPr/>
        <a:lstStyle/>
        <a:p>
          <a:r>
            <a:rPr lang="es-ES" b="0" i="0" dirty="0">
              <a:solidFill>
                <a:schemeClr val="tx1"/>
              </a:solidFill>
              <a:effectLst/>
              <a:latin typeface="+mn-lt"/>
              <a:ea typeface="+mn-ea"/>
              <a:cs typeface="+mn-cs"/>
            </a:rPr>
            <a:t>Al día de hoy es dueño de una empresa de seguridad informática.</a:t>
          </a:r>
          <a:endParaRPr lang="es-ES" dirty="0"/>
        </a:p>
      </dgm:t>
    </dgm:pt>
    <dgm:pt modelId="{63FBCF90-D534-4E6A-9C33-4E8D3B774E23}" type="parTrans" cxnId="{F6D143A4-933C-4CB6-A8B6-12C9CB0F7575}">
      <dgm:prSet/>
      <dgm:spPr/>
      <dgm:t>
        <a:bodyPr/>
        <a:lstStyle/>
        <a:p>
          <a:endParaRPr lang="es-ES"/>
        </a:p>
      </dgm:t>
    </dgm:pt>
    <dgm:pt modelId="{CF3E0355-E5F7-44A5-BBA6-CFFE0D21DB42}" type="sibTrans" cxnId="{F6D143A4-933C-4CB6-A8B6-12C9CB0F7575}">
      <dgm:prSet/>
      <dgm:spPr/>
      <dgm:t>
        <a:bodyPr/>
        <a:lstStyle/>
        <a:p>
          <a:endParaRPr lang="es-ES"/>
        </a:p>
      </dgm:t>
    </dgm:pt>
    <dgm:pt modelId="{1C2E80AB-5BA5-49CC-8254-D8023E039205}" type="pres">
      <dgm:prSet presAssocID="{DB302909-B449-4911-ACF9-42E7E5F4AF46}" presName="vert0" presStyleCnt="0">
        <dgm:presLayoutVars>
          <dgm:dir/>
          <dgm:animOne val="branch"/>
          <dgm:animLvl val="lvl"/>
        </dgm:presLayoutVars>
      </dgm:prSet>
      <dgm:spPr/>
    </dgm:pt>
    <dgm:pt modelId="{2B4AD510-BCF5-45C0-80CD-8EBC3D53DD75}" type="pres">
      <dgm:prSet presAssocID="{0A71971A-5C1E-4265-9C45-D7E9E0B922E2}" presName="thickLine" presStyleLbl="alignNode1" presStyleIdx="0" presStyleCnt="5"/>
      <dgm:spPr/>
    </dgm:pt>
    <dgm:pt modelId="{E22ADB12-3F7E-4235-BEF8-5A0D5219000B}" type="pres">
      <dgm:prSet presAssocID="{0A71971A-5C1E-4265-9C45-D7E9E0B922E2}" presName="horz1" presStyleCnt="0"/>
      <dgm:spPr/>
    </dgm:pt>
    <dgm:pt modelId="{066B504B-64C8-4387-8606-4A6559D55E16}" type="pres">
      <dgm:prSet presAssocID="{0A71971A-5C1E-4265-9C45-D7E9E0B922E2}" presName="tx1" presStyleLbl="revTx" presStyleIdx="0" presStyleCnt="5"/>
      <dgm:spPr/>
    </dgm:pt>
    <dgm:pt modelId="{B5CCA1C2-F02E-4A66-8060-906AB2B4DA23}" type="pres">
      <dgm:prSet presAssocID="{0A71971A-5C1E-4265-9C45-D7E9E0B922E2}" presName="vert1" presStyleCnt="0"/>
      <dgm:spPr/>
    </dgm:pt>
    <dgm:pt modelId="{410A8F04-F85A-47A6-BBD6-12238B07EEB6}" type="pres">
      <dgm:prSet presAssocID="{8EBF42BF-CD4B-4691-961D-33008C113C1D}" presName="thickLine" presStyleLbl="alignNode1" presStyleIdx="1" presStyleCnt="5"/>
      <dgm:spPr/>
    </dgm:pt>
    <dgm:pt modelId="{8093B843-57A3-4836-8C84-2EC71EF6DBB5}" type="pres">
      <dgm:prSet presAssocID="{8EBF42BF-CD4B-4691-961D-33008C113C1D}" presName="horz1" presStyleCnt="0"/>
      <dgm:spPr/>
    </dgm:pt>
    <dgm:pt modelId="{EF78B3C8-A309-470B-9A86-BB9AF5E0658D}" type="pres">
      <dgm:prSet presAssocID="{8EBF42BF-CD4B-4691-961D-33008C113C1D}" presName="tx1" presStyleLbl="revTx" presStyleIdx="1" presStyleCnt="5"/>
      <dgm:spPr/>
    </dgm:pt>
    <dgm:pt modelId="{07633BD2-5CEE-4932-A072-4D9714126975}" type="pres">
      <dgm:prSet presAssocID="{8EBF42BF-CD4B-4691-961D-33008C113C1D}" presName="vert1" presStyleCnt="0"/>
      <dgm:spPr/>
    </dgm:pt>
    <dgm:pt modelId="{0D566EE4-5D1C-4A2D-B1EA-A775AB1CA935}" type="pres">
      <dgm:prSet presAssocID="{485799CB-D5CB-4BEA-A2B8-3EF1C6F0C1F5}" presName="thickLine" presStyleLbl="alignNode1" presStyleIdx="2" presStyleCnt="5"/>
      <dgm:spPr/>
    </dgm:pt>
    <dgm:pt modelId="{CD6AD18E-5462-429B-A439-9CFC1CC70F33}" type="pres">
      <dgm:prSet presAssocID="{485799CB-D5CB-4BEA-A2B8-3EF1C6F0C1F5}" presName="horz1" presStyleCnt="0"/>
      <dgm:spPr/>
    </dgm:pt>
    <dgm:pt modelId="{0FB60175-B1C4-48AB-B20D-DDEB85F56337}" type="pres">
      <dgm:prSet presAssocID="{485799CB-D5CB-4BEA-A2B8-3EF1C6F0C1F5}" presName="tx1" presStyleLbl="revTx" presStyleIdx="2" presStyleCnt="5"/>
      <dgm:spPr/>
    </dgm:pt>
    <dgm:pt modelId="{A486F036-477C-4852-B316-AAA0D73C3A13}" type="pres">
      <dgm:prSet presAssocID="{485799CB-D5CB-4BEA-A2B8-3EF1C6F0C1F5}" presName="vert1" presStyleCnt="0"/>
      <dgm:spPr/>
    </dgm:pt>
    <dgm:pt modelId="{50442D35-B745-4353-A984-E022BDFD52D5}" type="pres">
      <dgm:prSet presAssocID="{4FC589E2-70C7-48C5-B914-697A716C4271}" presName="thickLine" presStyleLbl="alignNode1" presStyleIdx="3" presStyleCnt="5"/>
      <dgm:spPr/>
    </dgm:pt>
    <dgm:pt modelId="{35B5628C-962D-4DE8-B8BA-EBA3D222C3EA}" type="pres">
      <dgm:prSet presAssocID="{4FC589E2-70C7-48C5-B914-697A716C4271}" presName="horz1" presStyleCnt="0"/>
      <dgm:spPr/>
    </dgm:pt>
    <dgm:pt modelId="{2B9429E2-5047-4588-8000-8B696B64D504}" type="pres">
      <dgm:prSet presAssocID="{4FC589E2-70C7-48C5-B914-697A716C4271}" presName="tx1" presStyleLbl="revTx" presStyleIdx="3" presStyleCnt="5"/>
      <dgm:spPr/>
    </dgm:pt>
    <dgm:pt modelId="{F7C5BF4A-C057-4445-AA5D-A2636B2009F7}" type="pres">
      <dgm:prSet presAssocID="{4FC589E2-70C7-48C5-B914-697A716C4271}" presName="vert1" presStyleCnt="0"/>
      <dgm:spPr/>
    </dgm:pt>
    <dgm:pt modelId="{01A22B27-D284-4028-A8A7-415656538DB3}" type="pres">
      <dgm:prSet presAssocID="{21C31205-A8DB-450E-ADE1-5F9AAA4368CA}" presName="thickLine" presStyleLbl="alignNode1" presStyleIdx="4" presStyleCnt="5"/>
      <dgm:spPr/>
    </dgm:pt>
    <dgm:pt modelId="{37EE8BFF-4302-41E9-A793-153139D55E5C}" type="pres">
      <dgm:prSet presAssocID="{21C31205-A8DB-450E-ADE1-5F9AAA4368CA}" presName="horz1" presStyleCnt="0"/>
      <dgm:spPr/>
    </dgm:pt>
    <dgm:pt modelId="{0E42A358-629C-4B10-A843-B1A1C6092B81}" type="pres">
      <dgm:prSet presAssocID="{21C31205-A8DB-450E-ADE1-5F9AAA4368CA}" presName="tx1" presStyleLbl="revTx" presStyleIdx="4" presStyleCnt="5"/>
      <dgm:spPr/>
    </dgm:pt>
    <dgm:pt modelId="{564713AF-4CBC-4C87-8BD6-6F0A0976FF0E}" type="pres">
      <dgm:prSet presAssocID="{21C31205-A8DB-450E-ADE1-5F9AAA4368CA}" presName="vert1" presStyleCnt="0"/>
      <dgm:spPr/>
    </dgm:pt>
  </dgm:ptLst>
  <dgm:cxnLst>
    <dgm:cxn modelId="{FBDD1F3E-3AD6-4FEA-8C77-34F693CD2F12}" type="presOf" srcId="{485799CB-D5CB-4BEA-A2B8-3EF1C6F0C1F5}" destId="{0FB60175-B1C4-48AB-B20D-DDEB85F56337}" srcOrd="0" destOrd="0" presId="urn:microsoft.com/office/officeart/2008/layout/LinedList"/>
    <dgm:cxn modelId="{F71C3C44-924E-4858-8E31-C5D66FC3B7F2}" srcId="{DB302909-B449-4911-ACF9-42E7E5F4AF46}" destId="{485799CB-D5CB-4BEA-A2B8-3EF1C6F0C1F5}" srcOrd="2" destOrd="0" parTransId="{A802DAF2-0923-4875-BDC8-9148D19AECFD}" sibTransId="{B75D7CA4-98F3-434D-B199-6FB10A6B3D55}"/>
    <dgm:cxn modelId="{16FE487D-501D-4465-AEBB-42C9D57CC0A2}" type="presOf" srcId="{8EBF42BF-CD4B-4691-961D-33008C113C1D}" destId="{EF78B3C8-A309-470B-9A86-BB9AF5E0658D}" srcOrd="0" destOrd="0" presId="urn:microsoft.com/office/officeart/2008/layout/LinedList"/>
    <dgm:cxn modelId="{EE6F727D-9F34-4080-8151-F982A8C062A7}" type="presOf" srcId="{0A71971A-5C1E-4265-9C45-D7E9E0B922E2}" destId="{066B504B-64C8-4387-8606-4A6559D55E16}" srcOrd="0" destOrd="0" presId="urn:microsoft.com/office/officeart/2008/layout/LinedList"/>
    <dgm:cxn modelId="{51DDC47E-2AAE-4B1A-BF7A-98F7CD216A6F}" type="presOf" srcId="{21C31205-A8DB-450E-ADE1-5F9AAA4368CA}" destId="{0E42A358-629C-4B10-A843-B1A1C6092B81}" srcOrd="0" destOrd="0" presId="urn:microsoft.com/office/officeart/2008/layout/LinedList"/>
    <dgm:cxn modelId="{F6D143A4-933C-4CB6-A8B6-12C9CB0F7575}" srcId="{DB302909-B449-4911-ACF9-42E7E5F4AF46}" destId="{21C31205-A8DB-450E-ADE1-5F9AAA4368CA}" srcOrd="4" destOrd="0" parTransId="{63FBCF90-D534-4E6A-9C33-4E8D3B774E23}" sibTransId="{CF3E0355-E5F7-44A5-BBA6-CFFE0D21DB42}"/>
    <dgm:cxn modelId="{C9C7DEAE-F0EA-44AE-89ED-CBC2B6C4D371}" type="presOf" srcId="{DB302909-B449-4911-ACF9-42E7E5F4AF46}" destId="{1C2E80AB-5BA5-49CC-8254-D8023E039205}" srcOrd="0" destOrd="0" presId="urn:microsoft.com/office/officeart/2008/layout/LinedList"/>
    <dgm:cxn modelId="{0DD63EB6-9E88-4A57-A380-D37473F88A8F}" type="presOf" srcId="{4FC589E2-70C7-48C5-B914-697A716C4271}" destId="{2B9429E2-5047-4588-8000-8B696B64D504}" srcOrd="0" destOrd="0" presId="urn:microsoft.com/office/officeart/2008/layout/LinedList"/>
    <dgm:cxn modelId="{2C823EC3-BAD6-4EDF-B94E-3C205D64BFD3}" srcId="{DB302909-B449-4911-ACF9-42E7E5F4AF46}" destId="{0A71971A-5C1E-4265-9C45-D7E9E0B922E2}" srcOrd="0" destOrd="0" parTransId="{5C222DF2-A15A-45DA-9F0D-332F9A9EC23B}" sibTransId="{2EFB0E75-7F23-42D0-8C16-FD83637EAC5E}"/>
    <dgm:cxn modelId="{E54C0ED7-8E52-4F81-A075-B75BAC90B0EE}" srcId="{DB302909-B449-4911-ACF9-42E7E5F4AF46}" destId="{8EBF42BF-CD4B-4691-961D-33008C113C1D}" srcOrd="1" destOrd="0" parTransId="{A08B1528-6767-45B7-A0B8-FEAA7D01C1F4}" sibTransId="{87476C02-440E-4539-99D5-D144E3A42B0E}"/>
    <dgm:cxn modelId="{E33CE1E0-ECD8-40CC-82F9-3A0CD35882A9}" srcId="{DB302909-B449-4911-ACF9-42E7E5F4AF46}" destId="{4FC589E2-70C7-48C5-B914-697A716C4271}" srcOrd="3" destOrd="0" parTransId="{F75B089A-5A86-4DF1-9E3D-84AADD52F2AA}" sibTransId="{EE24EA86-5DF4-4B8E-8544-5170134E1A73}"/>
    <dgm:cxn modelId="{7C3994FC-4D52-4CF9-B1D9-91FA057630D7}" type="presParOf" srcId="{1C2E80AB-5BA5-49CC-8254-D8023E039205}" destId="{2B4AD510-BCF5-45C0-80CD-8EBC3D53DD75}" srcOrd="0" destOrd="0" presId="urn:microsoft.com/office/officeart/2008/layout/LinedList"/>
    <dgm:cxn modelId="{8295A263-BA6C-4C08-A20F-F46FFDDEFD4F}" type="presParOf" srcId="{1C2E80AB-5BA5-49CC-8254-D8023E039205}" destId="{E22ADB12-3F7E-4235-BEF8-5A0D5219000B}" srcOrd="1" destOrd="0" presId="urn:microsoft.com/office/officeart/2008/layout/LinedList"/>
    <dgm:cxn modelId="{D057C57F-AB48-4261-AE37-06795162A3FD}" type="presParOf" srcId="{E22ADB12-3F7E-4235-BEF8-5A0D5219000B}" destId="{066B504B-64C8-4387-8606-4A6559D55E16}" srcOrd="0" destOrd="0" presId="urn:microsoft.com/office/officeart/2008/layout/LinedList"/>
    <dgm:cxn modelId="{95B5533C-808A-4FBA-8BD4-772461653425}" type="presParOf" srcId="{E22ADB12-3F7E-4235-BEF8-5A0D5219000B}" destId="{B5CCA1C2-F02E-4A66-8060-906AB2B4DA23}" srcOrd="1" destOrd="0" presId="urn:microsoft.com/office/officeart/2008/layout/LinedList"/>
    <dgm:cxn modelId="{8957A623-DD07-41B4-8CD5-8A5A9769E3D9}" type="presParOf" srcId="{1C2E80AB-5BA5-49CC-8254-D8023E039205}" destId="{410A8F04-F85A-47A6-BBD6-12238B07EEB6}" srcOrd="2" destOrd="0" presId="urn:microsoft.com/office/officeart/2008/layout/LinedList"/>
    <dgm:cxn modelId="{F1FB0E2F-1C5F-4ECB-8719-9A32946F2EBD}" type="presParOf" srcId="{1C2E80AB-5BA5-49CC-8254-D8023E039205}" destId="{8093B843-57A3-4836-8C84-2EC71EF6DBB5}" srcOrd="3" destOrd="0" presId="urn:microsoft.com/office/officeart/2008/layout/LinedList"/>
    <dgm:cxn modelId="{72153801-AB93-4030-83B8-63A0459DD5D5}" type="presParOf" srcId="{8093B843-57A3-4836-8C84-2EC71EF6DBB5}" destId="{EF78B3C8-A309-470B-9A86-BB9AF5E0658D}" srcOrd="0" destOrd="0" presId="urn:microsoft.com/office/officeart/2008/layout/LinedList"/>
    <dgm:cxn modelId="{B1F0D311-1013-47D0-82DC-D9C8C6B41E1C}" type="presParOf" srcId="{8093B843-57A3-4836-8C84-2EC71EF6DBB5}" destId="{07633BD2-5CEE-4932-A072-4D9714126975}" srcOrd="1" destOrd="0" presId="urn:microsoft.com/office/officeart/2008/layout/LinedList"/>
    <dgm:cxn modelId="{4B534A75-711D-4199-940F-BCE91D2E4270}" type="presParOf" srcId="{1C2E80AB-5BA5-49CC-8254-D8023E039205}" destId="{0D566EE4-5D1C-4A2D-B1EA-A775AB1CA935}" srcOrd="4" destOrd="0" presId="urn:microsoft.com/office/officeart/2008/layout/LinedList"/>
    <dgm:cxn modelId="{B0A73C41-70FB-4E69-B13B-E63CD60AA83D}" type="presParOf" srcId="{1C2E80AB-5BA5-49CC-8254-D8023E039205}" destId="{CD6AD18E-5462-429B-A439-9CFC1CC70F33}" srcOrd="5" destOrd="0" presId="urn:microsoft.com/office/officeart/2008/layout/LinedList"/>
    <dgm:cxn modelId="{5E06106A-C7A2-4C17-A5AA-7A01CCDC7723}" type="presParOf" srcId="{CD6AD18E-5462-429B-A439-9CFC1CC70F33}" destId="{0FB60175-B1C4-48AB-B20D-DDEB85F56337}" srcOrd="0" destOrd="0" presId="urn:microsoft.com/office/officeart/2008/layout/LinedList"/>
    <dgm:cxn modelId="{2B3F9EC6-4359-4FC4-8275-39D8362D17E2}" type="presParOf" srcId="{CD6AD18E-5462-429B-A439-9CFC1CC70F33}" destId="{A486F036-477C-4852-B316-AAA0D73C3A13}" srcOrd="1" destOrd="0" presId="urn:microsoft.com/office/officeart/2008/layout/LinedList"/>
    <dgm:cxn modelId="{CDB8DD64-B36C-484E-B746-6E56F60E4E06}" type="presParOf" srcId="{1C2E80AB-5BA5-49CC-8254-D8023E039205}" destId="{50442D35-B745-4353-A984-E022BDFD52D5}" srcOrd="6" destOrd="0" presId="urn:microsoft.com/office/officeart/2008/layout/LinedList"/>
    <dgm:cxn modelId="{776100DF-8F56-4991-B74F-CBED8EEAF7A2}" type="presParOf" srcId="{1C2E80AB-5BA5-49CC-8254-D8023E039205}" destId="{35B5628C-962D-4DE8-B8BA-EBA3D222C3EA}" srcOrd="7" destOrd="0" presId="urn:microsoft.com/office/officeart/2008/layout/LinedList"/>
    <dgm:cxn modelId="{04DE5E67-69FC-4F58-B872-66D6EBDC11EB}" type="presParOf" srcId="{35B5628C-962D-4DE8-B8BA-EBA3D222C3EA}" destId="{2B9429E2-5047-4588-8000-8B696B64D504}" srcOrd="0" destOrd="0" presId="urn:microsoft.com/office/officeart/2008/layout/LinedList"/>
    <dgm:cxn modelId="{28571396-0F8B-4725-A602-B85CA009022C}" type="presParOf" srcId="{35B5628C-962D-4DE8-B8BA-EBA3D222C3EA}" destId="{F7C5BF4A-C057-4445-AA5D-A2636B2009F7}" srcOrd="1" destOrd="0" presId="urn:microsoft.com/office/officeart/2008/layout/LinedList"/>
    <dgm:cxn modelId="{8D7F9136-7B8B-4B76-86B1-CA654D3E6267}" type="presParOf" srcId="{1C2E80AB-5BA5-49CC-8254-D8023E039205}" destId="{01A22B27-D284-4028-A8A7-415656538DB3}" srcOrd="8" destOrd="0" presId="urn:microsoft.com/office/officeart/2008/layout/LinedList"/>
    <dgm:cxn modelId="{BF96D2A3-3A14-483E-92E4-3FF8EA3241D4}" type="presParOf" srcId="{1C2E80AB-5BA5-49CC-8254-D8023E039205}" destId="{37EE8BFF-4302-41E9-A793-153139D55E5C}" srcOrd="9" destOrd="0" presId="urn:microsoft.com/office/officeart/2008/layout/LinedList"/>
    <dgm:cxn modelId="{457BE8DB-0760-4CB2-8C1B-69A673B059DA}" type="presParOf" srcId="{37EE8BFF-4302-41E9-A793-153139D55E5C}" destId="{0E42A358-629C-4B10-A843-B1A1C6092B81}" srcOrd="0" destOrd="0" presId="urn:microsoft.com/office/officeart/2008/layout/LinedList"/>
    <dgm:cxn modelId="{90917835-B985-484D-BE9B-CAF032F15023}" type="presParOf" srcId="{37EE8BFF-4302-41E9-A793-153139D55E5C}" destId="{564713AF-4CBC-4C87-8BD6-6F0A0976FF0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B302909-B449-4911-ACF9-42E7E5F4AF46}"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0A71971A-5C1E-4265-9C45-D7E9E0B922E2}">
      <dgm:prSet phldrT="[Texto]"/>
      <dgm:spPr/>
      <dgm:t>
        <a:bodyPr/>
        <a:lstStyle/>
        <a:p>
          <a:r>
            <a:rPr lang="es-ES" dirty="0"/>
            <a:t>Con tan sólo 17 años supo acceder a la profundidad de ARPANET, la red del Pentágono.</a:t>
          </a:r>
        </a:p>
      </dgm:t>
    </dgm:pt>
    <dgm:pt modelId="{5C222DF2-A15A-45DA-9F0D-332F9A9EC23B}" type="parTrans" cxnId="{2C823EC3-BAD6-4EDF-B94E-3C205D64BFD3}">
      <dgm:prSet/>
      <dgm:spPr/>
      <dgm:t>
        <a:bodyPr/>
        <a:lstStyle/>
        <a:p>
          <a:endParaRPr lang="es-ES"/>
        </a:p>
      </dgm:t>
    </dgm:pt>
    <dgm:pt modelId="{2EFB0E75-7F23-42D0-8C16-FD83637EAC5E}" type="sibTrans" cxnId="{2C823EC3-BAD6-4EDF-B94E-3C205D64BFD3}">
      <dgm:prSet/>
      <dgm:spPr/>
      <dgm:t>
        <a:bodyPr/>
        <a:lstStyle/>
        <a:p>
          <a:endParaRPr lang="es-ES"/>
        </a:p>
      </dgm:t>
    </dgm:pt>
    <dgm:pt modelId="{D6531215-4E48-4BFB-95AE-84C28E3753F8}">
      <dgm:prSet phldrT="[Texto]"/>
      <dgm:spPr/>
      <dgm:t>
        <a:bodyPr/>
        <a:lstStyle/>
        <a:p>
          <a:r>
            <a:rPr lang="es-ES" b="0" i="0" dirty="0">
              <a:solidFill>
                <a:schemeClr val="tx1"/>
              </a:solidFill>
              <a:effectLst/>
              <a:latin typeface="+mn-lt"/>
              <a:ea typeface="+mn-ea"/>
              <a:cs typeface="+mn-cs"/>
            </a:rPr>
            <a:t>Ingresó a una computadora federal accediendo a los archivos personales del ex presidente de Filipinas, Ferdinand Marcos.</a:t>
          </a:r>
        </a:p>
      </dgm:t>
    </dgm:pt>
    <dgm:pt modelId="{A7A1998A-177B-449D-BF9C-4F8B3D2596E5}" type="parTrans" cxnId="{D51682DA-114C-4217-BBC6-0B96923E7CD6}">
      <dgm:prSet/>
      <dgm:spPr/>
      <dgm:t>
        <a:bodyPr/>
        <a:lstStyle/>
        <a:p>
          <a:endParaRPr lang="es-ES"/>
        </a:p>
      </dgm:t>
    </dgm:pt>
    <dgm:pt modelId="{C823DC6E-B7D4-4414-9974-4F4AA9AF2CC1}" type="sibTrans" cxnId="{D51682DA-114C-4217-BBC6-0B96923E7CD6}">
      <dgm:prSet/>
      <dgm:spPr/>
      <dgm:t>
        <a:bodyPr/>
        <a:lstStyle/>
        <a:p>
          <a:endParaRPr lang="es-ES"/>
        </a:p>
      </dgm:t>
    </dgm:pt>
    <dgm:pt modelId="{6C8206A9-8666-45FC-9052-383A13E76BA2}">
      <dgm:prSet phldrT="[Texto]"/>
      <dgm:spPr/>
      <dgm:t>
        <a:bodyPr/>
        <a:lstStyle/>
        <a:p>
          <a:r>
            <a:rPr lang="es-ES" b="0" i="0" dirty="0">
              <a:solidFill>
                <a:schemeClr val="tx1"/>
              </a:solidFill>
              <a:effectLst/>
              <a:latin typeface="+mn-lt"/>
              <a:ea typeface="+mn-ea"/>
              <a:cs typeface="+mn-cs"/>
            </a:rPr>
            <a:t>Robó archivos confidenciales del gobierno.</a:t>
          </a:r>
        </a:p>
      </dgm:t>
    </dgm:pt>
    <dgm:pt modelId="{B8A8362B-1783-4AA5-9477-7C6EB4171E29}" type="parTrans" cxnId="{5D8C0C13-4F1B-4A18-8A28-BA9D54B05487}">
      <dgm:prSet/>
      <dgm:spPr/>
      <dgm:t>
        <a:bodyPr/>
        <a:lstStyle/>
        <a:p>
          <a:endParaRPr lang="es-ES"/>
        </a:p>
      </dgm:t>
    </dgm:pt>
    <dgm:pt modelId="{FA042CB1-7EAE-44B7-A8DD-9FD07328D913}" type="sibTrans" cxnId="{5D8C0C13-4F1B-4A18-8A28-BA9D54B05487}">
      <dgm:prSet/>
      <dgm:spPr/>
      <dgm:t>
        <a:bodyPr/>
        <a:lstStyle/>
        <a:p>
          <a:endParaRPr lang="es-ES"/>
        </a:p>
      </dgm:t>
    </dgm:pt>
    <dgm:pt modelId="{FF483670-8E47-467F-8126-AF9096733797}">
      <dgm:prSet phldrT="[Texto]"/>
      <dgm:spPr/>
      <dgm:t>
        <a:bodyPr/>
        <a:lstStyle/>
        <a:p>
          <a:r>
            <a:rPr lang="es-ES" b="0" i="0" dirty="0">
              <a:solidFill>
                <a:schemeClr val="tx1"/>
              </a:solidFill>
              <a:effectLst/>
              <a:latin typeface="+mn-lt"/>
              <a:ea typeface="+mn-ea"/>
              <a:cs typeface="+mn-cs"/>
            </a:rPr>
            <a:t>Fue arrestado por las autoridades con una condena permisiva de tres años de cárcel.</a:t>
          </a:r>
        </a:p>
      </dgm:t>
    </dgm:pt>
    <dgm:pt modelId="{B2B7631A-841A-4C49-8BBA-0BAF81B0C3DA}" type="parTrans" cxnId="{01CA45DA-1042-4B73-9745-CA7F72890731}">
      <dgm:prSet/>
      <dgm:spPr/>
      <dgm:t>
        <a:bodyPr/>
        <a:lstStyle/>
        <a:p>
          <a:endParaRPr lang="es-ES"/>
        </a:p>
      </dgm:t>
    </dgm:pt>
    <dgm:pt modelId="{873DC415-9B65-4618-80B8-7F6C579473D8}" type="sibTrans" cxnId="{01CA45DA-1042-4B73-9745-CA7F72890731}">
      <dgm:prSet/>
      <dgm:spPr/>
      <dgm:t>
        <a:bodyPr/>
        <a:lstStyle/>
        <a:p>
          <a:endParaRPr lang="es-ES"/>
        </a:p>
      </dgm:t>
    </dgm:pt>
    <dgm:pt modelId="{0090AEE3-51EA-458C-80DD-242D8B3DFA76}">
      <dgm:prSet phldrT="[Texto]"/>
      <dgm:spPr/>
      <dgm:t>
        <a:bodyPr/>
        <a:lstStyle/>
        <a:p>
          <a:r>
            <a:rPr lang="es-ES" b="0" i="0" dirty="0">
              <a:solidFill>
                <a:schemeClr val="tx1"/>
              </a:solidFill>
              <a:effectLst/>
              <a:latin typeface="+mn-lt"/>
              <a:ea typeface="+mn-ea"/>
              <a:cs typeface="+mn-cs"/>
            </a:rPr>
            <a:t>Actualmente, </a:t>
          </a:r>
          <a:r>
            <a:rPr lang="es-ES" b="0" i="0" dirty="0" err="1">
              <a:solidFill>
                <a:schemeClr val="tx1"/>
              </a:solidFill>
              <a:effectLst/>
              <a:latin typeface="+mn-lt"/>
              <a:ea typeface="+mn-ea"/>
              <a:cs typeface="+mn-cs"/>
            </a:rPr>
            <a:t>Poulsen</a:t>
          </a:r>
          <a:r>
            <a:rPr lang="es-ES" b="0" i="0" dirty="0">
              <a:solidFill>
                <a:schemeClr val="tx1"/>
              </a:solidFill>
              <a:effectLst/>
              <a:latin typeface="+mn-lt"/>
              <a:ea typeface="+mn-ea"/>
              <a:cs typeface="+mn-cs"/>
            </a:rPr>
            <a:t> es redactor especializado en seguridad informática de </a:t>
          </a:r>
          <a:r>
            <a:rPr lang="es-ES" b="0" i="0" dirty="0" err="1">
              <a:solidFill>
                <a:schemeClr val="tx1"/>
              </a:solidFill>
              <a:effectLst/>
              <a:latin typeface="+mn-lt"/>
              <a:ea typeface="+mn-ea"/>
              <a:cs typeface="+mn-cs"/>
            </a:rPr>
            <a:t>Wired</a:t>
          </a:r>
          <a:r>
            <a:rPr lang="es-ES" b="0" i="0" dirty="0">
              <a:solidFill>
                <a:schemeClr val="tx1"/>
              </a:solidFill>
              <a:effectLst/>
              <a:latin typeface="+mn-lt"/>
              <a:ea typeface="+mn-ea"/>
              <a:cs typeface="+mn-cs"/>
            </a:rPr>
            <a:t>.</a:t>
          </a:r>
        </a:p>
      </dgm:t>
    </dgm:pt>
    <dgm:pt modelId="{71BB7B73-A61C-44EC-8465-7C736444BCE5}" type="parTrans" cxnId="{A623A71B-0126-4EC0-9C7A-15EA2194D745}">
      <dgm:prSet/>
      <dgm:spPr/>
      <dgm:t>
        <a:bodyPr/>
        <a:lstStyle/>
        <a:p>
          <a:endParaRPr lang="es-ES"/>
        </a:p>
      </dgm:t>
    </dgm:pt>
    <dgm:pt modelId="{2B4F578C-13FC-4CAF-ACF6-1C86FF028F1B}" type="sibTrans" cxnId="{A623A71B-0126-4EC0-9C7A-15EA2194D745}">
      <dgm:prSet/>
      <dgm:spPr/>
      <dgm:t>
        <a:bodyPr/>
        <a:lstStyle/>
        <a:p>
          <a:endParaRPr lang="es-ES"/>
        </a:p>
      </dgm:t>
    </dgm:pt>
    <dgm:pt modelId="{1C2E80AB-5BA5-49CC-8254-D8023E039205}" type="pres">
      <dgm:prSet presAssocID="{DB302909-B449-4911-ACF9-42E7E5F4AF46}" presName="vert0" presStyleCnt="0">
        <dgm:presLayoutVars>
          <dgm:dir/>
          <dgm:animOne val="branch"/>
          <dgm:animLvl val="lvl"/>
        </dgm:presLayoutVars>
      </dgm:prSet>
      <dgm:spPr/>
    </dgm:pt>
    <dgm:pt modelId="{2B4AD510-BCF5-45C0-80CD-8EBC3D53DD75}" type="pres">
      <dgm:prSet presAssocID="{0A71971A-5C1E-4265-9C45-D7E9E0B922E2}" presName="thickLine" presStyleLbl="alignNode1" presStyleIdx="0" presStyleCnt="5"/>
      <dgm:spPr/>
    </dgm:pt>
    <dgm:pt modelId="{E22ADB12-3F7E-4235-BEF8-5A0D5219000B}" type="pres">
      <dgm:prSet presAssocID="{0A71971A-5C1E-4265-9C45-D7E9E0B922E2}" presName="horz1" presStyleCnt="0"/>
      <dgm:spPr/>
    </dgm:pt>
    <dgm:pt modelId="{066B504B-64C8-4387-8606-4A6559D55E16}" type="pres">
      <dgm:prSet presAssocID="{0A71971A-5C1E-4265-9C45-D7E9E0B922E2}" presName="tx1" presStyleLbl="revTx" presStyleIdx="0" presStyleCnt="5"/>
      <dgm:spPr/>
    </dgm:pt>
    <dgm:pt modelId="{B5CCA1C2-F02E-4A66-8060-906AB2B4DA23}" type="pres">
      <dgm:prSet presAssocID="{0A71971A-5C1E-4265-9C45-D7E9E0B922E2}" presName="vert1" presStyleCnt="0"/>
      <dgm:spPr/>
    </dgm:pt>
    <dgm:pt modelId="{1AE2D7A7-B735-4FFB-93AC-AA444B346518}" type="pres">
      <dgm:prSet presAssocID="{D6531215-4E48-4BFB-95AE-84C28E3753F8}" presName="thickLine" presStyleLbl="alignNode1" presStyleIdx="1" presStyleCnt="5"/>
      <dgm:spPr/>
    </dgm:pt>
    <dgm:pt modelId="{A6385831-97EE-4A3F-BECC-C77E74ADCD86}" type="pres">
      <dgm:prSet presAssocID="{D6531215-4E48-4BFB-95AE-84C28E3753F8}" presName="horz1" presStyleCnt="0"/>
      <dgm:spPr/>
    </dgm:pt>
    <dgm:pt modelId="{386A86D2-8484-4488-9275-D1903AA90EBD}" type="pres">
      <dgm:prSet presAssocID="{D6531215-4E48-4BFB-95AE-84C28E3753F8}" presName="tx1" presStyleLbl="revTx" presStyleIdx="1" presStyleCnt="5"/>
      <dgm:spPr/>
    </dgm:pt>
    <dgm:pt modelId="{147286DA-724E-4BFF-A6A9-356EC5892C2F}" type="pres">
      <dgm:prSet presAssocID="{D6531215-4E48-4BFB-95AE-84C28E3753F8}" presName="vert1" presStyleCnt="0"/>
      <dgm:spPr/>
    </dgm:pt>
    <dgm:pt modelId="{B327408E-2806-4713-B135-4BD67BC6E72C}" type="pres">
      <dgm:prSet presAssocID="{6C8206A9-8666-45FC-9052-383A13E76BA2}" presName="thickLine" presStyleLbl="alignNode1" presStyleIdx="2" presStyleCnt="5"/>
      <dgm:spPr/>
    </dgm:pt>
    <dgm:pt modelId="{D3957E46-76D8-4CBC-9A19-324E08BB3C6D}" type="pres">
      <dgm:prSet presAssocID="{6C8206A9-8666-45FC-9052-383A13E76BA2}" presName="horz1" presStyleCnt="0"/>
      <dgm:spPr/>
    </dgm:pt>
    <dgm:pt modelId="{BFF90314-95AF-4273-9141-5E6A1D22D6D2}" type="pres">
      <dgm:prSet presAssocID="{6C8206A9-8666-45FC-9052-383A13E76BA2}" presName="tx1" presStyleLbl="revTx" presStyleIdx="2" presStyleCnt="5"/>
      <dgm:spPr/>
    </dgm:pt>
    <dgm:pt modelId="{5091F258-3967-4571-AC37-EF80E2C1DF9E}" type="pres">
      <dgm:prSet presAssocID="{6C8206A9-8666-45FC-9052-383A13E76BA2}" presName="vert1" presStyleCnt="0"/>
      <dgm:spPr/>
    </dgm:pt>
    <dgm:pt modelId="{33861361-2078-42C9-A6A7-4808D9D12F34}" type="pres">
      <dgm:prSet presAssocID="{FF483670-8E47-467F-8126-AF9096733797}" presName="thickLine" presStyleLbl="alignNode1" presStyleIdx="3" presStyleCnt="5"/>
      <dgm:spPr/>
    </dgm:pt>
    <dgm:pt modelId="{81BA74EE-64AD-4755-AB1A-777FEF2865EC}" type="pres">
      <dgm:prSet presAssocID="{FF483670-8E47-467F-8126-AF9096733797}" presName="horz1" presStyleCnt="0"/>
      <dgm:spPr/>
    </dgm:pt>
    <dgm:pt modelId="{0D3B45A3-FECB-4183-AAA6-0D5A9E7E717E}" type="pres">
      <dgm:prSet presAssocID="{FF483670-8E47-467F-8126-AF9096733797}" presName="tx1" presStyleLbl="revTx" presStyleIdx="3" presStyleCnt="5"/>
      <dgm:spPr/>
    </dgm:pt>
    <dgm:pt modelId="{8856D7F3-6E9C-4518-B076-4B14D661DEEE}" type="pres">
      <dgm:prSet presAssocID="{FF483670-8E47-467F-8126-AF9096733797}" presName="vert1" presStyleCnt="0"/>
      <dgm:spPr/>
    </dgm:pt>
    <dgm:pt modelId="{88DB6A13-6EC9-4644-8826-75E4A0239B5F}" type="pres">
      <dgm:prSet presAssocID="{0090AEE3-51EA-458C-80DD-242D8B3DFA76}" presName="thickLine" presStyleLbl="alignNode1" presStyleIdx="4" presStyleCnt="5"/>
      <dgm:spPr/>
    </dgm:pt>
    <dgm:pt modelId="{C0CE1880-AEDF-4A97-853A-A738AB9186C3}" type="pres">
      <dgm:prSet presAssocID="{0090AEE3-51EA-458C-80DD-242D8B3DFA76}" presName="horz1" presStyleCnt="0"/>
      <dgm:spPr/>
    </dgm:pt>
    <dgm:pt modelId="{A0922DCE-C507-49F8-A5B5-1260EDAF927F}" type="pres">
      <dgm:prSet presAssocID="{0090AEE3-51EA-458C-80DD-242D8B3DFA76}" presName="tx1" presStyleLbl="revTx" presStyleIdx="4" presStyleCnt="5"/>
      <dgm:spPr/>
    </dgm:pt>
    <dgm:pt modelId="{7D17FAB6-E02B-4788-AB61-D2453E31451A}" type="pres">
      <dgm:prSet presAssocID="{0090AEE3-51EA-458C-80DD-242D8B3DFA76}" presName="vert1" presStyleCnt="0"/>
      <dgm:spPr/>
    </dgm:pt>
  </dgm:ptLst>
  <dgm:cxnLst>
    <dgm:cxn modelId="{5D8C0C13-4F1B-4A18-8A28-BA9D54B05487}" srcId="{DB302909-B449-4911-ACF9-42E7E5F4AF46}" destId="{6C8206A9-8666-45FC-9052-383A13E76BA2}" srcOrd="2" destOrd="0" parTransId="{B8A8362B-1783-4AA5-9477-7C6EB4171E29}" sibTransId="{FA042CB1-7EAE-44B7-A8DD-9FD07328D913}"/>
    <dgm:cxn modelId="{A623A71B-0126-4EC0-9C7A-15EA2194D745}" srcId="{DB302909-B449-4911-ACF9-42E7E5F4AF46}" destId="{0090AEE3-51EA-458C-80DD-242D8B3DFA76}" srcOrd="4" destOrd="0" parTransId="{71BB7B73-A61C-44EC-8465-7C736444BCE5}" sibTransId="{2B4F578C-13FC-4CAF-ACF6-1C86FF028F1B}"/>
    <dgm:cxn modelId="{57DEDA4D-6CE9-4336-A26F-E83B8DFADABD}" type="presOf" srcId="{D6531215-4E48-4BFB-95AE-84C28E3753F8}" destId="{386A86D2-8484-4488-9275-D1903AA90EBD}" srcOrd="0" destOrd="0" presId="urn:microsoft.com/office/officeart/2008/layout/LinedList"/>
    <dgm:cxn modelId="{EE6F727D-9F34-4080-8151-F982A8C062A7}" type="presOf" srcId="{0A71971A-5C1E-4265-9C45-D7E9E0B922E2}" destId="{066B504B-64C8-4387-8606-4A6559D55E16}" srcOrd="0" destOrd="0" presId="urn:microsoft.com/office/officeart/2008/layout/LinedList"/>
    <dgm:cxn modelId="{76596C7F-1081-4960-99EE-416E01C773CE}" type="presOf" srcId="{6C8206A9-8666-45FC-9052-383A13E76BA2}" destId="{BFF90314-95AF-4273-9141-5E6A1D22D6D2}" srcOrd="0" destOrd="0" presId="urn:microsoft.com/office/officeart/2008/layout/LinedList"/>
    <dgm:cxn modelId="{B6258BA1-3BBB-4C71-A3F2-A5547DCAFDE9}" type="presOf" srcId="{FF483670-8E47-467F-8126-AF9096733797}" destId="{0D3B45A3-FECB-4183-AAA6-0D5A9E7E717E}" srcOrd="0" destOrd="0" presId="urn:microsoft.com/office/officeart/2008/layout/LinedList"/>
    <dgm:cxn modelId="{C9C7DEAE-F0EA-44AE-89ED-CBC2B6C4D371}" type="presOf" srcId="{DB302909-B449-4911-ACF9-42E7E5F4AF46}" destId="{1C2E80AB-5BA5-49CC-8254-D8023E039205}" srcOrd="0" destOrd="0" presId="urn:microsoft.com/office/officeart/2008/layout/LinedList"/>
    <dgm:cxn modelId="{A47600BB-0D1A-4335-B31B-E6EEEFB93B61}" type="presOf" srcId="{0090AEE3-51EA-458C-80DD-242D8B3DFA76}" destId="{A0922DCE-C507-49F8-A5B5-1260EDAF927F}" srcOrd="0" destOrd="0" presId="urn:microsoft.com/office/officeart/2008/layout/LinedList"/>
    <dgm:cxn modelId="{2C823EC3-BAD6-4EDF-B94E-3C205D64BFD3}" srcId="{DB302909-B449-4911-ACF9-42E7E5F4AF46}" destId="{0A71971A-5C1E-4265-9C45-D7E9E0B922E2}" srcOrd="0" destOrd="0" parTransId="{5C222DF2-A15A-45DA-9F0D-332F9A9EC23B}" sibTransId="{2EFB0E75-7F23-42D0-8C16-FD83637EAC5E}"/>
    <dgm:cxn modelId="{01CA45DA-1042-4B73-9745-CA7F72890731}" srcId="{DB302909-B449-4911-ACF9-42E7E5F4AF46}" destId="{FF483670-8E47-467F-8126-AF9096733797}" srcOrd="3" destOrd="0" parTransId="{B2B7631A-841A-4C49-8BBA-0BAF81B0C3DA}" sibTransId="{873DC415-9B65-4618-80B8-7F6C579473D8}"/>
    <dgm:cxn modelId="{D51682DA-114C-4217-BBC6-0B96923E7CD6}" srcId="{DB302909-B449-4911-ACF9-42E7E5F4AF46}" destId="{D6531215-4E48-4BFB-95AE-84C28E3753F8}" srcOrd="1" destOrd="0" parTransId="{A7A1998A-177B-449D-BF9C-4F8B3D2596E5}" sibTransId="{C823DC6E-B7D4-4414-9974-4F4AA9AF2CC1}"/>
    <dgm:cxn modelId="{7C3994FC-4D52-4CF9-B1D9-91FA057630D7}" type="presParOf" srcId="{1C2E80AB-5BA5-49CC-8254-D8023E039205}" destId="{2B4AD510-BCF5-45C0-80CD-8EBC3D53DD75}" srcOrd="0" destOrd="0" presId="urn:microsoft.com/office/officeart/2008/layout/LinedList"/>
    <dgm:cxn modelId="{8295A263-BA6C-4C08-A20F-F46FFDDEFD4F}" type="presParOf" srcId="{1C2E80AB-5BA5-49CC-8254-D8023E039205}" destId="{E22ADB12-3F7E-4235-BEF8-5A0D5219000B}" srcOrd="1" destOrd="0" presId="urn:microsoft.com/office/officeart/2008/layout/LinedList"/>
    <dgm:cxn modelId="{D057C57F-AB48-4261-AE37-06795162A3FD}" type="presParOf" srcId="{E22ADB12-3F7E-4235-BEF8-5A0D5219000B}" destId="{066B504B-64C8-4387-8606-4A6559D55E16}" srcOrd="0" destOrd="0" presId="urn:microsoft.com/office/officeart/2008/layout/LinedList"/>
    <dgm:cxn modelId="{95B5533C-808A-4FBA-8BD4-772461653425}" type="presParOf" srcId="{E22ADB12-3F7E-4235-BEF8-5A0D5219000B}" destId="{B5CCA1C2-F02E-4A66-8060-906AB2B4DA23}" srcOrd="1" destOrd="0" presId="urn:microsoft.com/office/officeart/2008/layout/LinedList"/>
    <dgm:cxn modelId="{3CE79503-86BE-44E4-9848-A1EC5485683C}" type="presParOf" srcId="{1C2E80AB-5BA5-49CC-8254-D8023E039205}" destId="{1AE2D7A7-B735-4FFB-93AC-AA444B346518}" srcOrd="2" destOrd="0" presId="urn:microsoft.com/office/officeart/2008/layout/LinedList"/>
    <dgm:cxn modelId="{48BA8794-0671-4B08-992B-10A336287211}" type="presParOf" srcId="{1C2E80AB-5BA5-49CC-8254-D8023E039205}" destId="{A6385831-97EE-4A3F-BECC-C77E74ADCD86}" srcOrd="3" destOrd="0" presId="urn:microsoft.com/office/officeart/2008/layout/LinedList"/>
    <dgm:cxn modelId="{8F16AB24-08E6-47CB-830B-30FF0292F204}" type="presParOf" srcId="{A6385831-97EE-4A3F-BECC-C77E74ADCD86}" destId="{386A86D2-8484-4488-9275-D1903AA90EBD}" srcOrd="0" destOrd="0" presId="urn:microsoft.com/office/officeart/2008/layout/LinedList"/>
    <dgm:cxn modelId="{56C7DDF4-73DD-4AFA-B6D7-A809F1A8BECB}" type="presParOf" srcId="{A6385831-97EE-4A3F-BECC-C77E74ADCD86}" destId="{147286DA-724E-4BFF-A6A9-356EC5892C2F}" srcOrd="1" destOrd="0" presId="urn:microsoft.com/office/officeart/2008/layout/LinedList"/>
    <dgm:cxn modelId="{272D4249-AAFF-45A0-8C04-55AF1E26289C}" type="presParOf" srcId="{1C2E80AB-5BA5-49CC-8254-D8023E039205}" destId="{B327408E-2806-4713-B135-4BD67BC6E72C}" srcOrd="4" destOrd="0" presId="urn:microsoft.com/office/officeart/2008/layout/LinedList"/>
    <dgm:cxn modelId="{7F0630FB-3355-43D4-B36E-42703D505C37}" type="presParOf" srcId="{1C2E80AB-5BA5-49CC-8254-D8023E039205}" destId="{D3957E46-76D8-4CBC-9A19-324E08BB3C6D}" srcOrd="5" destOrd="0" presId="urn:microsoft.com/office/officeart/2008/layout/LinedList"/>
    <dgm:cxn modelId="{DF57A0ED-9871-4AB8-B06E-05263F7BC48D}" type="presParOf" srcId="{D3957E46-76D8-4CBC-9A19-324E08BB3C6D}" destId="{BFF90314-95AF-4273-9141-5E6A1D22D6D2}" srcOrd="0" destOrd="0" presId="urn:microsoft.com/office/officeart/2008/layout/LinedList"/>
    <dgm:cxn modelId="{7D99EE3A-5361-4BF7-AA5B-D4B4FD0B9A66}" type="presParOf" srcId="{D3957E46-76D8-4CBC-9A19-324E08BB3C6D}" destId="{5091F258-3967-4571-AC37-EF80E2C1DF9E}" srcOrd="1" destOrd="0" presId="urn:microsoft.com/office/officeart/2008/layout/LinedList"/>
    <dgm:cxn modelId="{E5E01E09-4792-4EC5-87C6-73CAEDE8F216}" type="presParOf" srcId="{1C2E80AB-5BA5-49CC-8254-D8023E039205}" destId="{33861361-2078-42C9-A6A7-4808D9D12F34}" srcOrd="6" destOrd="0" presId="urn:microsoft.com/office/officeart/2008/layout/LinedList"/>
    <dgm:cxn modelId="{70AD7597-65C7-458E-A097-2D241BB936FF}" type="presParOf" srcId="{1C2E80AB-5BA5-49CC-8254-D8023E039205}" destId="{81BA74EE-64AD-4755-AB1A-777FEF2865EC}" srcOrd="7" destOrd="0" presId="urn:microsoft.com/office/officeart/2008/layout/LinedList"/>
    <dgm:cxn modelId="{E4ED49B5-29D4-4476-8561-CC3A2DC28D22}" type="presParOf" srcId="{81BA74EE-64AD-4755-AB1A-777FEF2865EC}" destId="{0D3B45A3-FECB-4183-AAA6-0D5A9E7E717E}" srcOrd="0" destOrd="0" presId="urn:microsoft.com/office/officeart/2008/layout/LinedList"/>
    <dgm:cxn modelId="{E905A53B-5520-459F-9CBF-7D1F8F41658A}" type="presParOf" srcId="{81BA74EE-64AD-4755-AB1A-777FEF2865EC}" destId="{8856D7F3-6E9C-4518-B076-4B14D661DEEE}" srcOrd="1" destOrd="0" presId="urn:microsoft.com/office/officeart/2008/layout/LinedList"/>
    <dgm:cxn modelId="{CF98B848-71A8-4A1B-BF66-8E579FC48DB0}" type="presParOf" srcId="{1C2E80AB-5BA5-49CC-8254-D8023E039205}" destId="{88DB6A13-6EC9-4644-8826-75E4A0239B5F}" srcOrd="8" destOrd="0" presId="urn:microsoft.com/office/officeart/2008/layout/LinedList"/>
    <dgm:cxn modelId="{FADE10AE-708F-4CE3-BA72-A75CD6362734}" type="presParOf" srcId="{1C2E80AB-5BA5-49CC-8254-D8023E039205}" destId="{C0CE1880-AEDF-4A97-853A-A738AB9186C3}" srcOrd="9" destOrd="0" presId="urn:microsoft.com/office/officeart/2008/layout/LinedList"/>
    <dgm:cxn modelId="{B0AE87E5-225F-40AB-A6D5-5F5815C61F51}" type="presParOf" srcId="{C0CE1880-AEDF-4A97-853A-A738AB9186C3}" destId="{A0922DCE-C507-49F8-A5B5-1260EDAF927F}" srcOrd="0" destOrd="0" presId="urn:microsoft.com/office/officeart/2008/layout/LinedList"/>
    <dgm:cxn modelId="{51924D11-236C-4A8F-88A6-D21DC04C21E4}" type="presParOf" srcId="{C0CE1880-AEDF-4A97-853A-A738AB9186C3}" destId="{7D17FAB6-E02B-4788-AB61-D2453E31451A}"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B302909-B449-4911-ACF9-42E7E5F4AF46}"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0A71971A-5C1E-4265-9C45-D7E9E0B922E2}">
      <dgm:prSet phldrT="[Texto]"/>
      <dgm:spPr/>
      <dgm:t>
        <a:bodyPr/>
        <a:lstStyle/>
        <a:p>
          <a:r>
            <a:rPr lang="es-ES" b="0" i="0" dirty="0">
              <a:solidFill>
                <a:schemeClr val="tx1"/>
              </a:solidFill>
              <a:effectLst/>
              <a:latin typeface="+mn-lt"/>
              <a:ea typeface="+mn-ea"/>
              <a:cs typeface="+mn-cs"/>
            </a:rPr>
            <a:t>En el 2015, piratas informáticos irrumpieron en tres compañías energéticas ucranianas.</a:t>
          </a:r>
          <a:endParaRPr lang="es-ES" dirty="0"/>
        </a:p>
      </dgm:t>
    </dgm:pt>
    <dgm:pt modelId="{5C222DF2-A15A-45DA-9F0D-332F9A9EC23B}" type="parTrans" cxnId="{2C823EC3-BAD6-4EDF-B94E-3C205D64BFD3}">
      <dgm:prSet/>
      <dgm:spPr/>
      <dgm:t>
        <a:bodyPr/>
        <a:lstStyle/>
        <a:p>
          <a:endParaRPr lang="es-ES"/>
        </a:p>
      </dgm:t>
    </dgm:pt>
    <dgm:pt modelId="{2EFB0E75-7F23-42D0-8C16-FD83637EAC5E}" type="sibTrans" cxnId="{2C823EC3-BAD6-4EDF-B94E-3C205D64BFD3}">
      <dgm:prSet/>
      <dgm:spPr/>
      <dgm:t>
        <a:bodyPr/>
        <a:lstStyle/>
        <a:p>
          <a:endParaRPr lang="es-ES"/>
        </a:p>
      </dgm:t>
    </dgm:pt>
    <dgm:pt modelId="{52DD054A-037D-4FE0-8368-62B9B85092AA}">
      <dgm:prSet phldrT="[Texto]"/>
      <dgm:spPr/>
      <dgm:t>
        <a:bodyPr/>
        <a:lstStyle/>
        <a:p>
          <a:r>
            <a:rPr lang="es-ES" dirty="0"/>
            <a:t>Más de 230.000 usuarios se quedaron sin suministro eléctrico durante más de seis horas.</a:t>
          </a:r>
        </a:p>
      </dgm:t>
    </dgm:pt>
    <dgm:pt modelId="{438F76C3-6016-4FAA-A03F-41B88F45FDAF}" type="parTrans" cxnId="{A0EBCA0E-4384-425F-81F2-6CA078D1F759}">
      <dgm:prSet/>
      <dgm:spPr/>
      <dgm:t>
        <a:bodyPr/>
        <a:lstStyle/>
        <a:p>
          <a:endParaRPr lang="es-ES"/>
        </a:p>
      </dgm:t>
    </dgm:pt>
    <dgm:pt modelId="{0E461997-8F15-4A90-B67A-626E5E4E9CF7}" type="sibTrans" cxnId="{A0EBCA0E-4384-425F-81F2-6CA078D1F759}">
      <dgm:prSet/>
      <dgm:spPr/>
      <dgm:t>
        <a:bodyPr/>
        <a:lstStyle/>
        <a:p>
          <a:endParaRPr lang="es-ES"/>
        </a:p>
      </dgm:t>
    </dgm:pt>
    <dgm:pt modelId="{38AA51DA-226B-4306-B808-1D754E772AA7}">
      <dgm:prSet phldrT="[Texto]"/>
      <dgm:spPr/>
      <dgm:t>
        <a:bodyPr/>
        <a:lstStyle/>
        <a:p>
          <a:r>
            <a:rPr lang="es-ES" dirty="0"/>
            <a:t>Investigadores privados norteamericanos arribaron a la conclusión de que el origen efectivamente partió desde territorio ruso…</a:t>
          </a:r>
        </a:p>
      </dgm:t>
    </dgm:pt>
    <dgm:pt modelId="{D30A9535-D2A8-4FD1-9036-4050A0157F18}" type="parTrans" cxnId="{6F88B2C5-7C3B-4FE3-9F09-5240210C9EB0}">
      <dgm:prSet/>
      <dgm:spPr/>
      <dgm:t>
        <a:bodyPr/>
        <a:lstStyle/>
        <a:p>
          <a:endParaRPr lang="es-ES"/>
        </a:p>
      </dgm:t>
    </dgm:pt>
    <dgm:pt modelId="{466592E3-6E89-4026-94EB-53830001C876}" type="sibTrans" cxnId="{6F88B2C5-7C3B-4FE3-9F09-5240210C9EB0}">
      <dgm:prSet/>
      <dgm:spPr/>
      <dgm:t>
        <a:bodyPr/>
        <a:lstStyle/>
        <a:p>
          <a:endParaRPr lang="es-ES"/>
        </a:p>
      </dgm:t>
    </dgm:pt>
    <dgm:pt modelId="{1C2E80AB-5BA5-49CC-8254-D8023E039205}" type="pres">
      <dgm:prSet presAssocID="{DB302909-B449-4911-ACF9-42E7E5F4AF46}" presName="vert0" presStyleCnt="0">
        <dgm:presLayoutVars>
          <dgm:dir/>
          <dgm:animOne val="branch"/>
          <dgm:animLvl val="lvl"/>
        </dgm:presLayoutVars>
      </dgm:prSet>
      <dgm:spPr/>
    </dgm:pt>
    <dgm:pt modelId="{2B4AD510-BCF5-45C0-80CD-8EBC3D53DD75}" type="pres">
      <dgm:prSet presAssocID="{0A71971A-5C1E-4265-9C45-D7E9E0B922E2}" presName="thickLine" presStyleLbl="alignNode1" presStyleIdx="0" presStyleCnt="3"/>
      <dgm:spPr/>
    </dgm:pt>
    <dgm:pt modelId="{E22ADB12-3F7E-4235-BEF8-5A0D5219000B}" type="pres">
      <dgm:prSet presAssocID="{0A71971A-5C1E-4265-9C45-D7E9E0B922E2}" presName="horz1" presStyleCnt="0"/>
      <dgm:spPr/>
    </dgm:pt>
    <dgm:pt modelId="{066B504B-64C8-4387-8606-4A6559D55E16}" type="pres">
      <dgm:prSet presAssocID="{0A71971A-5C1E-4265-9C45-D7E9E0B922E2}" presName="tx1" presStyleLbl="revTx" presStyleIdx="0" presStyleCnt="3"/>
      <dgm:spPr/>
    </dgm:pt>
    <dgm:pt modelId="{B5CCA1C2-F02E-4A66-8060-906AB2B4DA23}" type="pres">
      <dgm:prSet presAssocID="{0A71971A-5C1E-4265-9C45-D7E9E0B922E2}" presName="vert1" presStyleCnt="0"/>
      <dgm:spPr/>
    </dgm:pt>
    <dgm:pt modelId="{BD3EE707-2043-4368-A9DB-33D1244DDD11}" type="pres">
      <dgm:prSet presAssocID="{52DD054A-037D-4FE0-8368-62B9B85092AA}" presName="thickLine" presStyleLbl="alignNode1" presStyleIdx="1" presStyleCnt="3"/>
      <dgm:spPr/>
    </dgm:pt>
    <dgm:pt modelId="{B931A157-87D7-4743-B509-B8FDFA3F6E69}" type="pres">
      <dgm:prSet presAssocID="{52DD054A-037D-4FE0-8368-62B9B85092AA}" presName="horz1" presStyleCnt="0"/>
      <dgm:spPr/>
    </dgm:pt>
    <dgm:pt modelId="{274E8715-ABD6-4C0A-86C2-B5EE9BD4DA72}" type="pres">
      <dgm:prSet presAssocID="{52DD054A-037D-4FE0-8368-62B9B85092AA}" presName="tx1" presStyleLbl="revTx" presStyleIdx="1" presStyleCnt="3"/>
      <dgm:spPr/>
    </dgm:pt>
    <dgm:pt modelId="{7B2A5FBE-27FB-468D-A408-7B8334B19537}" type="pres">
      <dgm:prSet presAssocID="{52DD054A-037D-4FE0-8368-62B9B85092AA}" presName="vert1" presStyleCnt="0"/>
      <dgm:spPr/>
    </dgm:pt>
    <dgm:pt modelId="{C81C04A1-46D0-4E3B-9B21-E8A7EE38ECDC}" type="pres">
      <dgm:prSet presAssocID="{38AA51DA-226B-4306-B808-1D754E772AA7}" presName="thickLine" presStyleLbl="alignNode1" presStyleIdx="2" presStyleCnt="3"/>
      <dgm:spPr/>
    </dgm:pt>
    <dgm:pt modelId="{C6505E92-8BF4-4932-881E-A1661F8988F9}" type="pres">
      <dgm:prSet presAssocID="{38AA51DA-226B-4306-B808-1D754E772AA7}" presName="horz1" presStyleCnt="0"/>
      <dgm:spPr/>
    </dgm:pt>
    <dgm:pt modelId="{5C8BEDDD-C451-43B6-8CBB-9C7112FFB2F2}" type="pres">
      <dgm:prSet presAssocID="{38AA51DA-226B-4306-B808-1D754E772AA7}" presName="tx1" presStyleLbl="revTx" presStyleIdx="2" presStyleCnt="3"/>
      <dgm:spPr/>
    </dgm:pt>
    <dgm:pt modelId="{5D2858D6-C9E7-42D1-B873-07CE527D0F4F}" type="pres">
      <dgm:prSet presAssocID="{38AA51DA-226B-4306-B808-1D754E772AA7}" presName="vert1" presStyleCnt="0"/>
      <dgm:spPr/>
    </dgm:pt>
  </dgm:ptLst>
  <dgm:cxnLst>
    <dgm:cxn modelId="{A0EBCA0E-4384-425F-81F2-6CA078D1F759}" srcId="{DB302909-B449-4911-ACF9-42E7E5F4AF46}" destId="{52DD054A-037D-4FE0-8368-62B9B85092AA}" srcOrd="1" destOrd="0" parTransId="{438F76C3-6016-4FAA-A03F-41B88F45FDAF}" sibTransId="{0E461997-8F15-4A90-B67A-626E5E4E9CF7}"/>
    <dgm:cxn modelId="{ED681468-B92E-4A39-8571-A870CE6B2BF3}" type="presOf" srcId="{38AA51DA-226B-4306-B808-1D754E772AA7}" destId="{5C8BEDDD-C451-43B6-8CBB-9C7112FFB2F2}" srcOrd="0" destOrd="0" presId="urn:microsoft.com/office/officeart/2008/layout/LinedList"/>
    <dgm:cxn modelId="{EE6F727D-9F34-4080-8151-F982A8C062A7}" type="presOf" srcId="{0A71971A-5C1E-4265-9C45-D7E9E0B922E2}" destId="{066B504B-64C8-4387-8606-4A6559D55E16}" srcOrd="0" destOrd="0" presId="urn:microsoft.com/office/officeart/2008/layout/LinedList"/>
    <dgm:cxn modelId="{C9C7DEAE-F0EA-44AE-89ED-CBC2B6C4D371}" type="presOf" srcId="{DB302909-B449-4911-ACF9-42E7E5F4AF46}" destId="{1C2E80AB-5BA5-49CC-8254-D8023E039205}" srcOrd="0" destOrd="0" presId="urn:microsoft.com/office/officeart/2008/layout/LinedList"/>
    <dgm:cxn modelId="{2C823EC3-BAD6-4EDF-B94E-3C205D64BFD3}" srcId="{DB302909-B449-4911-ACF9-42E7E5F4AF46}" destId="{0A71971A-5C1E-4265-9C45-D7E9E0B922E2}" srcOrd="0" destOrd="0" parTransId="{5C222DF2-A15A-45DA-9F0D-332F9A9EC23B}" sibTransId="{2EFB0E75-7F23-42D0-8C16-FD83637EAC5E}"/>
    <dgm:cxn modelId="{0F94DDC4-5C98-4F9A-B4DB-C6C3C91CFBF5}" type="presOf" srcId="{52DD054A-037D-4FE0-8368-62B9B85092AA}" destId="{274E8715-ABD6-4C0A-86C2-B5EE9BD4DA72}" srcOrd="0" destOrd="0" presId="urn:microsoft.com/office/officeart/2008/layout/LinedList"/>
    <dgm:cxn modelId="{6F88B2C5-7C3B-4FE3-9F09-5240210C9EB0}" srcId="{DB302909-B449-4911-ACF9-42E7E5F4AF46}" destId="{38AA51DA-226B-4306-B808-1D754E772AA7}" srcOrd="2" destOrd="0" parTransId="{D30A9535-D2A8-4FD1-9036-4050A0157F18}" sibTransId="{466592E3-6E89-4026-94EB-53830001C876}"/>
    <dgm:cxn modelId="{7C3994FC-4D52-4CF9-B1D9-91FA057630D7}" type="presParOf" srcId="{1C2E80AB-5BA5-49CC-8254-D8023E039205}" destId="{2B4AD510-BCF5-45C0-80CD-8EBC3D53DD75}" srcOrd="0" destOrd="0" presId="urn:microsoft.com/office/officeart/2008/layout/LinedList"/>
    <dgm:cxn modelId="{8295A263-BA6C-4C08-A20F-F46FFDDEFD4F}" type="presParOf" srcId="{1C2E80AB-5BA5-49CC-8254-D8023E039205}" destId="{E22ADB12-3F7E-4235-BEF8-5A0D5219000B}" srcOrd="1" destOrd="0" presId="urn:microsoft.com/office/officeart/2008/layout/LinedList"/>
    <dgm:cxn modelId="{D057C57F-AB48-4261-AE37-06795162A3FD}" type="presParOf" srcId="{E22ADB12-3F7E-4235-BEF8-5A0D5219000B}" destId="{066B504B-64C8-4387-8606-4A6559D55E16}" srcOrd="0" destOrd="0" presId="urn:microsoft.com/office/officeart/2008/layout/LinedList"/>
    <dgm:cxn modelId="{95B5533C-808A-4FBA-8BD4-772461653425}" type="presParOf" srcId="{E22ADB12-3F7E-4235-BEF8-5A0D5219000B}" destId="{B5CCA1C2-F02E-4A66-8060-906AB2B4DA23}" srcOrd="1" destOrd="0" presId="urn:microsoft.com/office/officeart/2008/layout/LinedList"/>
    <dgm:cxn modelId="{FCBA95A4-35E5-4983-9D75-B6B0E362F316}" type="presParOf" srcId="{1C2E80AB-5BA5-49CC-8254-D8023E039205}" destId="{BD3EE707-2043-4368-A9DB-33D1244DDD11}" srcOrd="2" destOrd="0" presId="urn:microsoft.com/office/officeart/2008/layout/LinedList"/>
    <dgm:cxn modelId="{6653A5B7-56F9-4FB3-84B2-A177BFE02CFF}" type="presParOf" srcId="{1C2E80AB-5BA5-49CC-8254-D8023E039205}" destId="{B931A157-87D7-4743-B509-B8FDFA3F6E69}" srcOrd="3" destOrd="0" presId="urn:microsoft.com/office/officeart/2008/layout/LinedList"/>
    <dgm:cxn modelId="{29766D35-0A05-4186-8B7C-8AFBC908E06F}" type="presParOf" srcId="{B931A157-87D7-4743-B509-B8FDFA3F6E69}" destId="{274E8715-ABD6-4C0A-86C2-B5EE9BD4DA72}" srcOrd="0" destOrd="0" presId="urn:microsoft.com/office/officeart/2008/layout/LinedList"/>
    <dgm:cxn modelId="{B5528EB2-0C7E-415F-9967-30BDAC4AC01E}" type="presParOf" srcId="{B931A157-87D7-4743-B509-B8FDFA3F6E69}" destId="{7B2A5FBE-27FB-468D-A408-7B8334B19537}" srcOrd="1" destOrd="0" presId="urn:microsoft.com/office/officeart/2008/layout/LinedList"/>
    <dgm:cxn modelId="{D24658E4-E684-47CD-AF3B-B5D2E65725B7}" type="presParOf" srcId="{1C2E80AB-5BA5-49CC-8254-D8023E039205}" destId="{C81C04A1-46D0-4E3B-9B21-E8A7EE38ECDC}" srcOrd="4" destOrd="0" presId="urn:microsoft.com/office/officeart/2008/layout/LinedList"/>
    <dgm:cxn modelId="{86866DD7-6687-4A93-B646-A18E8109C646}" type="presParOf" srcId="{1C2E80AB-5BA5-49CC-8254-D8023E039205}" destId="{C6505E92-8BF4-4932-881E-A1661F8988F9}" srcOrd="5" destOrd="0" presId="urn:microsoft.com/office/officeart/2008/layout/LinedList"/>
    <dgm:cxn modelId="{9F44A619-0D50-410D-A0F5-C146C5894C97}" type="presParOf" srcId="{C6505E92-8BF4-4932-881E-A1661F8988F9}" destId="{5C8BEDDD-C451-43B6-8CBB-9C7112FFB2F2}" srcOrd="0" destOrd="0" presId="urn:microsoft.com/office/officeart/2008/layout/LinedList"/>
    <dgm:cxn modelId="{0873E19A-3D1A-4CDF-A258-3DB2937F84C6}" type="presParOf" srcId="{C6505E92-8BF4-4932-881E-A1661F8988F9}" destId="{5D2858D6-C9E7-42D1-B873-07CE527D0F4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5032FB4-9C28-4381-BC74-D7D9E754322E}"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s-ES"/>
        </a:p>
      </dgm:t>
    </dgm:pt>
    <dgm:pt modelId="{A18E2E3C-D496-4242-BE3F-40AD518F4C91}">
      <dgm:prSet phldrT="[Texto]"/>
      <dgm:spPr/>
      <dgm:t>
        <a:bodyPr/>
        <a:lstStyle/>
        <a:p>
          <a:pPr>
            <a:buChar char="•"/>
          </a:pPr>
          <a:r>
            <a:rPr lang="es-ES" dirty="0"/>
            <a:t>¿Qué es la detección de anomalías?</a:t>
          </a:r>
        </a:p>
      </dgm:t>
    </dgm:pt>
    <dgm:pt modelId="{DF7600D9-719E-4CC4-B43A-5535BF97F68F}" type="parTrans" cxnId="{5D95D3BE-420B-42A1-9CCD-85E2D804A126}">
      <dgm:prSet/>
      <dgm:spPr/>
      <dgm:t>
        <a:bodyPr/>
        <a:lstStyle/>
        <a:p>
          <a:endParaRPr lang="es-ES"/>
        </a:p>
      </dgm:t>
    </dgm:pt>
    <dgm:pt modelId="{74663E3A-4745-4C83-BC18-2489EE48AE41}" type="sibTrans" cxnId="{5D95D3BE-420B-42A1-9CCD-85E2D804A126}">
      <dgm:prSet/>
      <dgm:spPr/>
      <dgm:t>
        <a:bodyPr/>
        <a:lstStyle/>
        <a:p>
          <a:endParaRPr lang="es-ES"/>
        </a:p>
      </dgm:t>
    </dgm:pt>
    <dgm:pt modelId="{0E43E721-B237-48CF-AF82-B0FA7FB5BAA7}">
      <dgm:prSet phldrT="[Texto]"/>
      <dgm:spPr/>
      <dgm:t>
        <a:bodyPr/>
        <a:lstStyle/>
        <a:p>
          <a:pPr>
            <a:buChar char="•"/>
          </a:pPr>
          <a:r>
            <a:rPr lang="es-ES" dirty="0"/>
            <a:t>E</a:t>
          </a:r>
          <a:r>
            <a:rPr lang="es-ES" b="0" i="0" dirty="0"/>
            <a:t>s el proceso de identificar puntos de datos en un set de datos o sistema fuera de lo comunes.</a:t>
          </a:r>
          <a:endParaRPr lang="es-ES" dirty="0"/>
        </a:p>
      </dgm:t>
    </dgm:pt>
    <dgm:pt modelId="{E6D9F388-2E36-4AB9-B963-819B4C581E75}" type="parTrans" cxnId="{D9E2167D-04F7-4803-B7F5-C4C131646656}">
      <dgm:prSet/>
      <dgm:spPr/>
      <dgm:t>
        <a:bodyPr/>
        <a:lstStyle/>
        <a:p>
          <a:endParaRPr lang="es-ES"/>
        </a:p>
      </dgm:t>
    </dgm:pt>
    <dgm:pt modelId="{3138F1CF-B0DB-492B-A0AC-15CAFACB075D}" type="sibTrans" cxnId="{D9E2167D-04F7-4803-B7F5-C4C131646656}">
      <dgm:prSet/>
      <dgm:spPr/>
      <dgm:t>
        <a:bodyPr/>
        <a:lstStyle/>
        <a:p>
          <a:endParaRPr lang="es-ES"/>
        </a:p>
      </dgm:t>
    </dgm:pt>
    <dgm:pt modelId="{2E028FBF-7461-4B2C-8388-F7158E698298}" type="pres">
      <dgm:prSet presAssocID="{D5032FB4-9C28-4381-BC74-D7D9E754322E}" presName="linear" presStyleCnt="0">
        <dgm:presLayoutVars>
          <dgm:dir/>
          <dgm:resizeHandles val="exact"/>
        </dgm:presLayoutVars>
      </dgm:prSet>
      <dgm:spPr/>
    </dgm:pt>
    <dgm:pt modelId="{27331A76-AD68-4E48-ABF1-122BB4806250}" type="pres">
      <dgm:prSet presAssocID="{A18E2E3C-D496-4242-BE3F-40AD518F4C91}" presName="comp" presStyleCnt="0"/>
      <dgm:spPr/>
    </dgm:pt>
    <dgm:pt modelId="{9EC9E874-75C5-45CD-9BC1-10B8D5F20958}" type="pres">
      <dgm:prSet presAssocID="{A18E2E3C-D496-4242-BE3F-40AD518F4C91}" presName="box" presStyleLbl="node1" presStyleIdx="0" presStyleCnt="1" custLinFactNeighborX="-16804" custLinFactNeighborY="-82881"/>
      <dgm:spPr/>
    </dgm:pt>
    <dgm:pt modelId="{DCD243A1-E0D1-4C54-A819-ACFCA43E88D5}" type="pres">
      <dgm:prSet presAssocID="{A18E2E3C-D496-4242-BE3F-40AD518F4C91}" presName="img" presStyleLbl="fgImgPlace1" presStyleIdx="0" presStyleCnt="1"/>
      <dgm:spPr>
        <a:blipFill rotWithShape="1">
          <a:blip xmlns:r="http://schemas.openxmlformats.org/officeDocument/2006/relationships" r:embed="rId1"/>
          <a:srcRect/>
          <a:stretch>
            <a:fillRect l="-24000" r="-24000"/>
          </a:stretch>
        </a:blipFill>
      </dgm:spPr>
    </dgm:pt>
    <dgm:pt modelId="{FAA33C2F-F680-4692-8D2E-14493AC5B71C}" type="pres">
      <dgm:prSet presAssocID="{A18E2E3C-D496-4242-BE3F-40AD518F4C91}" presName="text" presStyleLbl="node1" presStyleIdx="0" presStyleCnt="1">
        <dgm:presLayoutVars>
          <dgm:bulletEnabled val="1"/>
        </dgm:presLayoutVars>
      </dgm:prSet>
      <dgm:spPr/>
    </dgm:pt>
  </dgm:ptLst>
  <dgm:cxnLst>
    <dgm:cxn modelId="{972DBA77-9AD8-4A9B-BA7C-B1630A71D845}" type="presOf" srcId="{A18E2E3C-D496-4242-BE3F-40AD518F4C91}" destId="{FAA33C2F-F680-4692-8D2E-14493AC5B71C}" srcOrd="1" destOrd="0" presId="urn:microsoft.com/office/officeart/2005/8/layout/vList4"/>
    <dgm:cxn modelId="{101CBC7B-221A-469E-99E5-F578183FEBF9}" type="presOf" srcId="{A18E2E3C-D496-4242-BE3F-40AD518F4C91}" destId="{9EC9E874-75C5-45CD-9BC1-10B8D5F20958}" srcOrd="0" destOrd="0" presId="urn:microsoft.com/office/officeart/2005/8/layout/vList4"/>
    <dgm:cxn modelId="{D9E2167D-04F7-4803-B7F5-C4C131646656}" srcId="{A18E2E3C-D496-4242-BE3F-40AD518F4C91}" destId="{0E43E721-B237-48CF-AF82-B0FA7FB5BAA7}" srcOrd="0" destOrd="0" parTransId="{E6D9F388-2E36-4AB9-B963-819B4C581E75}" sibTransId="{3138F1CF-B0DB-492B-A0AC-15CAFACB075D}"/>
    <dgm:cxn modelId="{1924868E-9A1D-4B6D-9691-D019A37AC853}" type="presOf" srcId="{0E43E721-B237-48CF-AF82-B0FA7FB5BAA7}" destId="{FAA33C2F-F680-4692-8D2E-14493AC5B71C}" srcOrd="1" destOrd="1" presId="urn:microsoft.com/office/officeart/2005/8/layout/vList4"/>
    <dgm:cxn modelId="{FB99109C-977E-4453-9856-96317BED0D66}" type="presOf" srcId="{D5032FB4-9C28-4381-BC74-D7D9E754322E}" destId="{2E028FBF-7461-4B2C-8388-F7158E698298}" srcOrd="0" destOrd="0" presId="urn:microsoft.com/office/officeart/2005/8/layout/vList4"/>
    <dgm:cxn modelId="{5D95D3BE-420B-42A1-9CCD-85E2D804A126}" srcId="{D5032FB4-9C28-4381-BC74-D7D9E754322E}" destId="{A18E2E3C-D496-4242-BE3F-40AD518F4C91}" srcOrd="0" destOrd="0" parTransId="{DF7600D9-719E-4CC4-B43A-5535BF97F68F}" sibTransId="{74663E3A-4745-4C83-BC18-2489EE48AE41}"/>
    <dgm:cxn modelId="{2A29EBC2-A790-4193-99E5-85095C36CB97}" type="presOf" srcId="{0E43E721-B237-48CF-AF82-B0FA7FB5BAA7}" destId="{9EC9E874-75C5-45CD-9BC1-10B8D5F20958}" srcOrd="0" destOrd="1" presId="urn:microsoft.com/office/officeart/2005/8/layout/vList4"/>
    <dgm:cxn modelId="{AE133834-BA2E-4A50-88C4-E7DEFAA161EF}" type="presParOf" srcId="{2E028FBF-7461-4B2C-8388-F7158E698298}" destId="{27331A76-AD68-4E48-ABF1-122BB4806250}" srcOrd="0" destOrd="0" presId="urn:microsoft.com/office/officeart/2005/8/layout/vList4"/>
    <dgm:cxn modelId="{C24EA2C7-37BF-4F1A-81FA-91BCF0AF2E86}" type="presParOf" srcId="{27331A76-AD68-4E48-ABF1-122BB4806250}" destId="{9EC9E874-75C5-45CD-9BC1-10B8D5F20958}" srcOrd="0" destOrd="0" presId="urn:microsoft.com/office/officeart/2005/8/layout/vList4"/>
    <dgm:cxn modelId="{3F89D198-99BF-43E9-956F-1684383B8B89}" type="presParOf" srcId="{27331A76-AD68-4E48-ABF1-122BB4806250}" destId="{DCD243A1-E0D1-4C54-A819-ACFCA43E88D5}" srcOrd="1" destOrd="0" presId="urn:microsoft.com/office/officeart/2005/8/layout/vList4"/>
    <dgm:cxn modelId="{3867D455-493E-4064-8AFD-C39FD474C255}" type="presParOf" srcId="{27331A76-AD68-4E48-ABF1-122BB4806250}" destId="{FAA33C2F-F680-4692-8D2E-14493AC5B71C}"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54B4C22-D6A5-4A30-8398-E463DC17DD69}"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s-ES"/>
        </a:p>
      </dgm:t>
    </dgm:pt>
    <dgm:pt modelId="{F2C0FAB1-A5BF-4D92-AD2D-A762B75E1733}">
      <dgm:prSet phldrT="[Texto]"/>
      <dgm:spPr/>
      <dgm:t>
        <a:bodyPr/>
        <a:lstStyle/>
        <a:p>
          <a:r>
            <a:rPr lang="es-ES" dirty="0"/>
            <a:t>Detección de anomalías</a:t>
          </a:r>
        </a:p>
      </dgm:t>
    </dgm:pt>
    <dgm:pt modelId="{1C9D94AA-732A-46D2-8EE1-F9D4CFE18C38}" type="parTrans" cxnId="{64752F91-141C-4C06-B5DC-D28C5CE07C2D}">
      <dgm:prSet/>
      <dgm:spPr/>
      <dgm:t>
        <a:bodyPr/>
        <a:lstStyle/>
        <a:p>
          <a:endParaRPr lang="es-ES"/>
        </a:p>
      </dgm:t>
    </dgm:pt>
    <dgm:pt modelId="{790AA383-BD6D-4FC2-A2E2-C379EF1A5F79}" type="sibTrans" cxnId="{64752F91-141C-4C06-B5DC-D28C5CE07C2D}">
      <dgm:prSet/>
      <dgm:spPr/>
      <dgm:t>
        <a:bodyPr/>
        <a:lstStyle/>
        <a:p>
          <a:endParaRPr lang="es-ES" dirty="0"/>
        </a:p>
      </dgm:t>
    </dgm:pt>
    <dgm:pt modelId="{A7658FDF-8D7A-49D3-853E-910236F618DD}" type="asst">
      <dgm:prSet phldrT="[Texto]"/>
      <dgm:spPr/>
      <dgm:t>
        <a:bodyPr/>
        <a:lstStyle/>
        <a:p>
          <a:r>
            <a:rPr lang="es-ES" dirty="0" err="1"/>
            <a:t>Clustering</a:t>
          </a:r>
          <a:endParaRPr lang="es-ES" dirty="0"/>
        </a:p>
      </dgm:t>
    </dgm:pt>
    <dgm:pt modelId="{B9341B1B-EFFF-4AB2-8189-C90B5C68D9F9}" type="parTrans" cxnId="{0D2118A5-1048-487C-871B-C494A0A138CB}">
      <dgm:prSet/>
      <dgm:spPr/>
      <dgm:t>
        <a:bodyPr/>
        <a:lstStyle/>
        <a:p>
          <a:endParaRPr lang="es-ES"/>
        </a:p>
      </dgm:t>
    </dgm:pt>
    <dgm:pt modelId="{13432351-6443-4F57-9862-D8942A23F280}" type="sibTrans" cxnId="{0D2118A5-1048-487C-871B-C494A0A138CB}">
      <dgm:prSet/>
      <dgm:spPr/>
      <dgm:t>
        <a:bodyPr/>
        <a:lstStyle/>
        <a:p>
          <a:endParaRPr lang="es-ES"/>
        </a:p>
      </dgm:t>
    </dgm:pt>
    <dgm:pt modelId="{A28B0BFA-0239-451E-9903-B9CB379E59A7}">
      <dgm:prSet phldrT="[Texto]"/>
      <dgm:spPr/>
      <dgm:t>
        <a:bodyPr/>
        <a:lstStyle/>
        <a:p>
          <a:r>
            <a:rPr lang="es-ES" dirty="0"/>
            <a:t>Redes neuronales</a:t>
          </a:r>
        </a:p>
      </dgm:t>
    </dgm:pt>
    <dgm:pt modelId="{74E66121-E3DA-4D99-9AC0-9DB8AB6DCECD}" type="parTrans" cxnId="{CDE63E35-785A-4024-921F-2F747C579100}">
      <dgm:prSet/>
      <dgm:spPr/>
      <dgm:t>
        <a:bodyPr/>
        <a:lstStyle/>
        <a:p>
          <a:endParaRPr lang="es-ES"/>
        </a:p>
      </dgm:t>
    </dgm:pt>
    <dgm:pt modelId="{107760FE-4F8E-4DCB-9F02-72245FC4870F}" type="sibTrans" cxnId="{CDE63E35-785A-4024-921F-2F747C579100}">
      <dgm:prSet/>
      <dgm:spPr/>
      <dgm:t>
        <a:bodyPr/>
        <a:lstStyle/>
        <a:p>
          <a:endParaRPr lang="es-ES"/>
        </a:p>
      </dgm:t>
    </dgm:pt>
    <dgm:pt modelId="{F271721B-6B2B-4A05-B53C-A24F665B238F}" type="asst">
      <dgm:prSet phldrT="[Texto]"/>
      <dgm:spPr/>
      <dgm:t>
        <a:bodyPr/>
        <a:lstStyle/>
        <a:p>
          <a:r>
            <a:rPr lang="es-ES" dirty="0"/>
            <a:t>K-</a:t>
          </a:r>
          <a:r>
            <a:rPr lang="es-ES" dirty="0" err="1"/>
            <a:t>Means</a:t>
          </a:r>
          <a:endParaRPr lang="es-ES" dirty="0"/>
        </a:p>
      </dgm:t>
    </dgm:pt>
    <dgm:pt modelId="{8A9FACA1-9CBD-458F-BD46-023702B97FE3}" type="parTrans" cxnId="{8B0BF1A9-1E64-43D2-BA24-6D20159A4482}">
      <dgm:prSet/>
      <dgm:spPr/>
      <dgm:t>
        <a:bodyPr/>
        <a:lstStyle/>
        <a:p>
          <a:endParaRPr lang="es-ES"/>
        </a:p>
      </dgm:t>
    </dgm:pt>
    <dgm:pt modelId="{AC7CFA44-1DAA-495F-95CE-43955C14F9AC}" type="sibTrans" cxnId="{8B0BF1A9-1E64-43D2-BA24-6D20159A4482}">
      <dgm:prSet/>
      <dgm:spPr/>
      <dgm:t>
        <a:bodyPr/>
        <a:lstStyle/>
        <a:p>
          <a:endParaRPr lang="es-ES"/>
        </a:p>
      </dgm:t>
    </dgm:pt>
    <dgm:pt modelId="{791BB2B1-28C7-4EB2-BC4D-CC481D481D30}" type="asst">
      <dgm:prSet phldrT="[Texto]"/>
      <dgm:spPr/>
      <dgm:t>
        <a:bodyPr/>
        <a:lstStyle/>
        <a:p>
          <a:r>
            <a:rPr lang="es-ES" dirty="0"/>
            <a:t>Basado en densidad</a:t>
          </a:r>
        </a:p>
      </dgm:t>
    </dgm:pt>
    <dgm:pt modelId="{E10E8165-5D87-4644-A3CF-95CC0EBCF12F}" type="parTrans" cxnId="{8263AFFC-3A96-43A1-A43C-A0714DFBCDD8}">
      <dgm:prSet/>
      <dgm:spPr/>
      <dgm:t>
        <a:bodyPr/>
        <a:lstStyle/>
        <a:p>
          <a:endParaRPr lang="es-ES"/>
        </a:p>
      </dgm:t>
    </dgm:pt>
    <dgm:pt modelId="{3BF0393E-5BD6-4E59-A412-531877329008}" type="sibTrans" cxnId="{8263AFFC-3A96-43A1-A43C-A0714DFBCDD8}">
      <dgm:prSet/>
      <dgm:spPr/>
      <dgm:t>
        <a:bodyPr/>
        <a:lstStyle/>
        <a:p>
          <a:endParaRPr lang="es-ES"/>
        </a:p>
      </dgm:t>
    </dgm:pt>
    <dgm:pt modelId="{913FD6D2-AC8D-40F9-BDA9-FCA998BBCDB9}" type="asst">
      <dgm:prSet phldrT="[Texto]"/>
      <dgm:spPr/>
      <dgm:t>
        <a:bodyPr/>
        <a:lstStyle/>
        <a:p>
          <a:r>
            <a:rPr lang="es-ES" dirty="0" err="1"/>
            <a:t>DBScan</a:t>
          </a:r>
          <a:endParaRPr lang="es-ES" dirty="0"/>
        </a:p>
      </dgm:t>
    </dgm:pt>
    <dgm:pt modelId="{F711F5B5-3830-4EFA-82B3-F0EB6FDA9C51}" type="parTrans" cxnId="{FF52D488-7958-4962-B863-D47C06490888}">
      <dgm:prSet/>
      <dgm:spPr/>
      <dgm:t>
        <a:bodyPr/>
        <a:lstStyle/>
        <a:p>
          <a:endParaRPr lang="es-ES"/>
        </a:p>
      </dgm:t>
    </dgm:pt>
    <dgm:pt modelId="{FC0F42CC-0116-445E-BB81-E93232494C98}" type="sibTrans" cxnId="{FF52D488-7958-4962-B863-D47C06490888}">
      <dgm:prSet/>
      <dgm:spPr/>
      <dgm:t>
        <a:bodyPr/>
        <a:lstStyle/>
        <a:p>
          <a:endParaRPr lang="es-ES"/>
        </a:p>
      </dgm:t>
    </dgm:pt>
    <dgm:pt modelId="{FCE81CF3-DE9D-4AFD-977B-8D737A41A457}" type="asst">
      <dgm:prSet phldrT="[Texto]"/>
      <dgm:spPr/>
      <dgm:t>
        <a:bodyPr/>
        <a:lstStyle/>
        <a:p>
          <a:r>
            <a:rPr lang="es-ES" dirty="0" err="1"/>
            <a:t>Optics</a:t>
          </a:r>
          <a:endParaRPr lang="es-ES" dirty="0"/>
        </a:p>
      </dgm:t>
    </dgm:pt>
    <dgm:pt modelId="{DA8C3CF2-61A0-49FE-84FB-A8E7BF2E6C89}" type="parTrans" cxnId="{F56686F0-AEBB-4D6F-B3CE-BB5ECB73081D}">
      <dgm:prSet/>
      <dgm:spPr/>
      <dgm:t>
        <a:bodyPr/>
        <a:lstStyle/>
        <a:p>
          <a:endParaRPr lang="es-ES"/>
        </a:p>
      </dgm:t>
    </dgm:pt>
    <dgm:pt modelId="{6CA89F6A-0A69-4C16-ABD9-3679D074EB93}" type="sibTrans" cxnId="{F56686F0-AEBB-4D6F-B3CE-BB5ECB73081D}">
      <dgm:prSet/>
      <dgm:spPr/>
      <dgm:t>
        <a:bodyPr/>
        <a:lstStyle/>
        <a:p>
          <a:endParaRPr lang="es-ES"/>
        </a:p>
      </dgm:t>
    </dgm:pt>
    <dgm:pt modelId="{23AF431E-EF9E-478F-BC59-52CBCD35C9C5}" type="asst">
      <dgm:prSet phldrT="[Texto]"/>
      <dgm:spPr/>
      <dgm:t>
        <a:bodyPr/>
        <a:lstStyle/>
        <a:p>
          <a:r>
            <a:rPr lang="es-ES" dirty="0"/>
            <a:t>Jerárquico</a:t>
          </a:r>
        </a:p>
      </dgm:t>
    </dgm:pt>
    <dgm:pt modelId="{40E50B78-168C-473E-B56A-3E47B2885C0E}" type="parTrans" cxnId="{9AFEBE97-57A6-4CE5-9EF2-F680BA27059F}">
      <dgm:prSet/>
      <dgm:spPr/>
      <dgm:t>
        <a:bodyPr/>
        <a:lstStyle/>
        <a:p>
          <a:endParaRPr lang="es-ES"/>
        </a:p>
      </dgm:t>
    </dgm:pt>
    <dgm:pt modelId="{1E079A59-0643-41EA-BAF4-4DD103DC2271}" type="sibTrans" cxnId="{9AFEBE97-57A6-4CE5-9EF2-F680BA27059F}">
      <dgm:prSet/>
      <dgm:spPr/>
      <dgm:t>
        <a:bodyPr/>
        <a:lstStyle/>
        <a:p>
          <a:endParaRPr lang="es-ES"/>
        </a:p>
      </dgm:t>
    </dgm:pt>
    <dgm:pt modelId="{C4299D15-080E-4AA9-A7D6-C68223455B10}">
      <dgm:prSet phldrT="[Texto]"/>
      <dgm:spPr/>
      <dgm:t>
        <a:bodyPr/>
        <a:lstStyle/>
        <a:p>
          <a:r>
            <a:rPr lang="es-ES" dirty="0" err="1"/>
            <a:t>Autoencoders</a:t>
          </a:r>
          <a:endParaRPr lang="es-ES" dirty="0"/>
        </a:p>
      </dgm:t>
    </dgm:pt>
    <dgm:pt modelId="{5EC4F59B-A033-4BAF-AE0F-2C18B9155C99}" type="parTrans" cxnId="{B8533D4A-8B48-4AAE-9565-3BC1C2F513F1}">
      <dgm:prSet/>
      <dgm:spPr/>
      <dgm:t>
        <a:bodyPr/>
        <a:lstStyle/>
        <a:p>
          <a:endParaRPr lang="es-ES"/>
        </a:p>
      </dgm:t>
    </dgm:pt>
    <dgm:pt modelId="{9C371BC2-DF93-44D2-A6B8-D7ACCB285E19}" type="sibTrans" cxnId="{B8533D4A-8B48-4AAE-9565-3BC1C2F513F1}">
      <dgm:prSet/>
      <dgm:spPr/>
      <dgm:t>
        <a:bodyPr/>
        <a:lstStyle/>
        <a:p>
          <a:endParaRPr lang="es-ES"/>
        </a:p>
      </dgm:t>
    </dgm:pt>
    <dgm:pt modelId="{3D68D5D0-1FC2-4B71-BF4E-139DA56B7E60}">
      <dgm:prSet phldrT="[Texto]"/>
      <dgm:spPr/>
      <dgm:t>
        <a:bodyPr/>
        <a:lstStyle/>
        <a:p>
          <a:r>
            <a:rPr lang="es-ES" dirty="0"/>
            <a:t>Redes Neuronales Recurrentes</a:t>
          </a:r>
        </a:p>
      </dgm:t>
    </dgm:pt>
    <dgm:pt modelId="{53011BC6-2DB9-4641-B46D-2354EB2CEA5F}" type="parTrans" cxnId="{1770C6B2-5FD0-4666-AC02-8F84BE448362}">
      <dgm:prSet/>
      <dgm:spPr/>
      <dgm:t>
        <a:bodyPr/>
        <a:lstStyle/>
        <a:p>
          <a:endParaRPr lang="es-ES"/>
        </a:p>
      </dgm:t>
    </dgm:pt>
    <dgm:pt modelId="{FB6168B2-3B7F-42AE-8CCC-99E9F25549B5}" type="sibTrans" cxnId="{1770C6B2-5FD0-4666-AC02-8F84BE448362}">
      <dgm:prSet/>
      <dgm:spPr/>
      <dgm:t>
        <a:bodyPr/>
        <a:lstStyle/>
        <a:p>
          <a:endParaRPr lang="es-ES"/>
        </a:p>
      </dgm:t>
    </dgm:pt>
    <dgm:pt modelId="{EA736E20-9BF8-4AD2-BBA6-C040831620A5}">
      <dgm:prSet phldrT="[Texto]"/>
      <dgm:spPr/>
      <dgm:t>
        <a:bodyPr/>
        <a:lstStyle/>
        <a:p>
          <a:r>
            <a:rPr lang="es-ES" dirty="0"/>
            <a:t>Árboles de decisión</a:t>
          </a:r>
        </a:p>
      </dgm:t>
    </dgm:pt>
    <dgm:pt modelId="{351A3172-5048-4213-B169-3279A90CBEFE}" type="parTrans" cxnId="{751D061D-000B-476C-A63D-6397FDEB8AEB}">
      <dgm:prSet/>
      <dgm:spPr/>
      <dgm:t>
        <a:bodyPr/>
        <a:lstStyle/>
        <a:p>
          <a:endParaRPr lang="es-ES"/>
        </a:p>
      </dgm:t>
    </dgm:pt>
    <dgm:pt modelId="{0C4A1093-8BF4-49DD-A1BE-333333388992}" type="sibTrans" cxnId="{751D061D-000B-476C-A63D-6397FDEB8AEB}">
      <dgm:prSet/>
      <dgm:spPr/>
      <dgm:t>
        <a:bodyPr/>
        <a:lstStyle/>
        <a:p>
          <a:endParaRPr lang="es-ES"/>
        </a:p>
      </dgm:t>
    </dgm:pt>
    <dgm:pt modelId="{E7A2D5C9-966C-4E6B-AFCD-A51EE67E14F4}">
      <dgm:prSet phldrT="[Texto]"/>
      <dgm:spPr/>
      <dgm:t>
        <a:bodyPr/>
        <a:lstStyle/>
        <a:p>
          <a:r>
            <a:rPr lang="es-ES" dirty="0" err="1"/>
            <a:t>Isolation</a:t>
          </a:r>
          <a:r>
            <a:rPr lang="es-ES" dirty="0"/>
            <a:t> Forest</a:t>
          </a:r>
        </a:p>
      </dgm:t>
    </dgm:pt>
    <dgm:pt modelId="{6772892A-1D5F-4AA3-B00B-9EF26DF0D2CA}" type="parTrans" cxnId="{C0630AC8-135A-416C-A0EE-7253E294812F}">
      <dgm:prSet/>
      <dgm:spPr/>
      <dgm:t>
        <a:bodyPr/>
        <a:lstStyle/>
        <a:p>
          <a:endParaRPr lang="es-ES"/>
        </a:p>
      </dgm:t>
    </dgm:pt>
    <dgm:pt modelId="{D4A55C9B-637F-4769-9D31-AD43A4AC0439}" type="sibTrans" cxnId="{C0630AC8-135A-416C-A0EE-7253E294812F}">
      <dgm:prSet/>
      <dgm:spPr/>
      <dgm:t>
        <a:bodyPr/>
        <a:lstStyle/>
        <a:p>
          <a:endParaRPr lang="es-ES"/>
        </a:p>
      </dgm:t>
    </dgm:pt>
    <dgm:pt modelId="{C737254A-2CD3-481B-8788-BD801D445333}" type="pres">
      <dgm:prSet presAssocID="{454B4C22-D6A5-4A30-8398-E463DC17DD69}" presName="hierChild1" presStyleCnt="0">
        <dgm:presLayoutVars>
          <dgm:chPref val="1"/>
          <dgm:dir/>
          <dgm:animOne val="branch"/>
          <dgm:animLvl val="lvl"/>
          <dgm:resizeHandles/>
        </dgm:presLayoutVars>
      </dgm:prSet>
      <dgm:spPr/>
    </dgm:pt>
    <dgm:pt modelId="{707340F8-D2C2-4F3F-8D18-0843880A6779}" type="pres">
      <dgm:prSet presAssocID="{F2C0FAB1-A5BF-4D92-AD2D-A762B75E1733}" presName="hierRoot1" presStyleCnt="0"/>
      <dgm:spPr/>
    </dgm:pt>
    <dgm:pt modelId="{94A60713-E0BF-44BD-9EB9-AFECBAB4637A}" type="pres">
      <dgm:prSet presAssocID="{F2C0FAB1-A5BF-4D92-AD2D-A762B75E1733}" presName="composite" presStyleCnt="0"/>
      <dgm:spPr/>
    </dgm:pt>
    <dgm:pt modelId="{9A828414-42DB-4C3E-99AC-FD0CE2E37F01}" type="pres">
      <dgm:prSet presAssocID="{F2C0FAB1-A5BF-4D92-AD2D-A762B75E1733}" presName="background" presStyleLbl="node0" presStyleIdx="0" presStyleCnt="1"/>
      <dgm:spPr/>
    </dgm:pt>
    <dgm:pt modelId="{CA304F90-4106-46E5-97C4-7AE4D9F4A099}" type="pres">
      <dgm:prSet presAssocID="{F2C0FAB1-A5BF-4D92-AD2D-A762B75E1733}" presName="text" presStyleLbl="fgAcc0" presStyleIdx="0" presStyleCnt="1">
        <dgm:presLayoutVars>
          <dgm:chPref val="3"/>
        </dgm:presLayoutVars>
      </dgm:prSet>
      <dgm:spPr/>
    </dgm:pt>
    <dgm:pt modelId="{F783B98E-3E0E-4276-B5E3-EE913033783A}" type="pres">
      <dgm:prSet presAssocID="{F2C0FAB1-A5BF-4D92-AD2D-A762B75E1733}" presName="hierChild2" presStyleCnt="0"/>
      <dgm:spPr/>
    </dgm:pt>
    <dgm:pt modelId="{99906E38-F0A2-4FDD-B8B5-CA01958DDCE8}" type="pres">
      <dgm:prSet presAssocID="{B9341B1B-EFFF-4AB2-8189-C90B5C68D9F9}" presName="Name10" presStyleLbl="parChTrans1D2" presStyleIdx="0" presStyleCnt="3"/>
      <dgm:spPr/>
    </dgm:pt>
    <dgm:pt modelId="{71C0A8C9-E1D5-4ED0-847B-D144B6F82A1C}" type="pres">
      <dgm:prSet presAssocID="{A7658FDF-8D7A-49D3-853E-910236F618DD}" presName="hierRoot2" presStyleCnt="0"/>
      <dgm:spPr/>
    </dgm:pt>
    <dgm:pt modelId="{48756FCF-3126-478B-AECD-F77DE7B79D8F}" type="pres">
      <dgm:prSet presAssocID="{A7658FDF-8D7A-49D3-853E-910236F618DD}" presName="composite2" presStyleCnt="0"/>
      <dgm:spPr/>
    </dgm:pt>
    <dgm:pt modelId="{1A068313-97B8-42EC-AF6B-294CD4D381AB}" type="pres">
      <dgm:prSet presAssocID="{A7658FDF-8D7A-49D3-853E-910236F618DD}" presName="background2" presStyleLbl="asst1" presStyleIdx="0" presStyleCnt="6"/>
      <dgm:spPr/>
    </dgm:pt>
    <dgm:pt modelId="{BB22ED30-5AF5-4BBA-BB52-DDDC0D531E5F}" type="pres">
      <dgm:prSet presAssocID="{A7658FDF-8D7A-49D3-853E-910236F618DD}" presName="text2" presStyleLbl="fgAcc2" presStyleIdx="0" presStyleCnt="3">
        <dgm:presLayoutVars>
          <dgm:chPref val="3"/>
        </dgm:presLayoutVars>
      </dgm:prSet>
      <dgm:spPr/>
    </dgm:pt>
    <dgm:pt modelId="{D369C1F8-E3AE-48F3-BC1C-1967FC0F76AD}" type="pres">
      <dgm:prSet presAssocID="{A7658FDF-8D7A-49D3-853E-910236F618DD}" presName="hierChild3" presStyleCnt="0"/>
      <dgm:spPr/>
    </dgm:pt>
    <dgm:pt modelId="{ED79C76D-82FE-42B8-B11F-0F87995C81DB}" type="pres">
      <dgm:prSet presAssocID="{8A9FACA1-9CBD-458F-BD46-023702B97FE3}" presName="Name17" presStyleLbl="parChTrans1D3" presStyleIdx="0" presStyleCnt="6"/>
      <dgm:spPr/>
    </dgm:pt>
    <dgm:pt modelId="{F8800876-ADB7-44CB-99FD-D6431956449E}" type="pres">
      <dgm:prSet presAssocID="{F271721B-6B2B-4A05-B53C-A24F665B238F}" presName="hierRoot3" presStyleCnt="0"/>
      <dgm:spPr/>
    </dgm:pt>
    <dgm:pt modelId="{7E943451-976C-4E5D-8970-01263DE0C95E}" type="pres">
      <dgm:prSet presAssocID="{F271721B-6B2B-4A05-B53C-A24F665B238F}" presName="composite3" presStyleCnt="0"/>
      <dgm:spPr/>
    </dgm:pt>
    <dgm:pt modelId="{17F14BF9-8E1A-4F35-AEA0-F95C7F9414E0}" type="pres">
      <dgm:prSet presAssocID="{F271721B-6B2B-4A05-B53C-A24F665B238F}" presName="background3" presStyleLbl="asst1" presStyleIdx="1" presStyleCnt="6"/>
      <dgm:spPr/>
    </dgm:pt>
    <dgm:pt modelId="{D55193C9-56A9-49C3-BA95-29CF1E896088}" type="pres">
      <dgm:prSet presAssocID="{F271721B-6B2B-4A05-B53C-A24F665B238F}" presName="text3" presStyleLbl="fgAcc3" presStyleIdx="0" presStyleCnt="6">
        <dgm:presLayoutVars>
          <dgm:chPref val="3"/>
        </dgm:presLayoutVars>
      </dgm:prSet>
      <dgm:spPr/>
    </dgm:pt>
    <dgm:pt modelId="{FE939E73-BA67-4CE7-9B26-6AF670AD3912}" type="pres">
      <dgm:prSet presAssocID="{F271721B-6B2B-4A05-B53C-A24F665B238F}" presName="hierChild4" presStyleCnt="0"/>
      <dgm:spPr/>
    </dgm:pt>
    <dgm:pt modelId="{A991DBDE-1B18-4945-BB95-A59D737E1C71}" type="pres">
      <dgm:prSet presAssocID="{E10E8165-5D87-4644-A3CF-95CC0EBCF12F}" presName="Name17" presStyleLbl="parChTrans1D3" presStyleIdx="1" presStyleCnt="6"/>
      <dgm:spPr/>
    </dgm:pt>
    <dgm:pt modelId="{48D1AEDE-CE7B-4B2B-8B65-38217A58990E}" type="pres">
      <dgm:prSet presAssocID="{791BB2B1-28C7-4EB2-BC4D-CC481D481D30}" presName="hierRoot3" presStyleCnt="0"/>
      <dgm:spPr/>
    </dgm:pt>
    <dgm:pt modelId="{2627B583-1797-489A-8892-1ECD1F0564A6}" type="pres">
      <dgm:prSet presAssocID="{791BB2B1-28C7-4EB2-BC4D-CC481D481D30}" presName="composite3" presStyleCnt="0"/>
      <dgm:spPr/>
    </dgm:pt>
    <dgm:pt modelId="{0365FAFE-3568-48EE-9150-CE55501B1F72}" type="pres">
      <dgm:prSet presAssocID="{791BB2B1-28C7-4EB2-BC4D-CC481D481D30}" presName="background3" presStyleLbl="asst1" presStyleIdx="2" presStyleCnt="6"/>
      <dgm:spPr/>
    </dgm:pt>
    <dgm:pt modelId="{5AB759BD-4E81-49EE-AFC9-C4DAC37C58AA}" type="pres">
      <dgm:prSet presAssocID="{791BB2B1-28C7-4EB2-BC4D-CC481D481D30}" presName="text3" presStyleLbl="fgAcc3" presStyleIdx="1" presStyleCnt="6">
        <dgm:presLayoutVars>
          <dgm:chPref val="3"/>
        </dgm:presLayoutVars>
      </dgm:prSet>
      <dgm:spPr/>
    </dgm:pt>
    <dgm:pt modelId="{DAAD6481-802B-43C0-958A-55E0077376DA}" type="pres">
      <dgm:prSet presAssocID="{791BB2B1-28C7-4EB2-BC4D-CC481D481D30}" presName="hierChild4" presStyleCnt="0"/>
      <dgm:spPr/>
    </dgm:pt>
    <dgm:pt modelId="{9CC56F23-4D22-40C3-AF38-7990BD7E2AA5}" type="pres">
      <dgm:prSet presAssocID="{F711F5B5-3830-4EFA-82B3-F0EB6FDA9C51}" presName="Name23" presStyleLbl="parChTrans1D4" presStyleIdx="0" presStyleCnt="2"/>
      <dgm:spPr/>
    </dgm:pt>
    <dgm:pt modelId="{032CAB18-E57F-49D3-B213-C54AFF41A0B2}" type="pres">
      <dgm:prSet presAssocID="{913FD6D2-AC8D-40F9-BDA9-FCA998BBCDB9}" presName="hierRoot4" presStyleCnt="0"/>
      <dgm:spPr/>
    </dgm:pt>
    <dgm:pt modelId="{E239B496-FFF2-45C2-9CA3-7FC8DA83B374}" type="pres">
      <dgm:prSet presAssocID="{913FD6D2-AC8D-40F9-BDA9-FCA998BBCDB9}" presName="composite4" presStyleCnt="0"/>
      <dgm:spPr/>
    </dgm:pt>
    <dgm:pt modelId="{563E388A-EB29-42AC-A510-F9789F31186C}" type="pres">
      <dgm:prSet presAssocID="{913FD6D2-AC8D-40F9-BDA9-FCA998BBCDB9}" presName="background4" presStyleLbl="asst1" presStyleIdx="3" presStyleCnt="6"/>
      <dgm:spPr/>
    </dgm:pt>
    <dgm:pt modelId="{0CA45CCE-62B4-483C-92D9-897F8EE4C60F}" type="pres">
      <dgm:prSet presAssocID="{913FD6D2-AC8D-40F9-BDA9-FCA998BBCDB9}" presName="text4" presStyleLbl="fgAcc4" presStyleIdx="0" presStyleCnt="2">
        <dgm:presLayoutVars>
          <dgm:chPref val="3"/>
        </dgm:presLayoutVars>
      </dgm:prSet>
      <dgm:spPr/>
    </dgm:pt>
    <dgm:pt modelId="{68A2D011-79DF-4521-A1C7-CE9AD02CD89C}" type="pres">
      <dgm:prSet presAssocID="{913FD6D2-AC8D-40F9-BDA9-FCA998BBCDB9}" presName="hierChild5" presStyleCnt="0"/>
      <dgm:spPr/>
    </dgm:pt>
    <dgm:pt modelId="{6BA1EB84-40DE-40D2-ADF6-4BB230CAACD1}" type="pres">
      <dgm:prSet presAssocID="{DA8C3CF2-61A0-49FE-84FB-A8E7BF2E6C89}" presName="Name23" presStyleLbl="parChTrans1D4" presStyleIdx="1" presStyleCnt="2"/>
      <dgm:spPr/>
    </dgm:pt>
    <dgm:pt modelId="{A4C34C1C-D191-4E54-A220-900A5978A656}" type="pres">
      <dgm:prSet presAssocID="{FCE81CF3-DE9D-4AFD-977B-8D737A41A457}" presName="hierRoot4" presStyleCnt="0"/>
      <dgm:spPr/>
    </dgm:pt>
    <dgm:pt modelId="{6EE77AFA-894E-4818-A262-981D3912CE96}" type="pres">
      <dgm:prSet presAssocID="{FCE81CF3-DE9D-4AFD-977B-8D737A41A457}" presName="composite4" presStyleCnt="0"/>
      <dgm:spPr/>
    </dgm:pt>
    <dgm:pt modelId="{6928757D-6A98-4C71-A99F-B7D2FAF9805D}" type="pres">
      <dgm:prSet presAssocID="{FCE81CF3-DE9D-4AFD-977B-8D737A41A457}" presName="background4" presStyleLbl="asst1" presStyleIdx="4" presStyleCnt="6"/>
      <dgm:spPr/>
    </dgm:pt>
    <dgm:pt modelId="{7065557A-FD2D-44F2-9C23-82C699DCB23E}" type="pres">
      <dgm:prSet presAssocID="{FCE81CF3-DE9D-4AFD-977B-8D737A41A457}" presName="text4" presStyleLbl="fgAcc4" presStyleIdx="1" presStyleCnt="2">
        <dgm:presLayoutVars>
          <dgm:chPref val="3"/>
        </dgm:presLayoutVars>
      </dgm:prSet>
      <dgm:spPr/>
    </dgm:pt>
    <dgm:pt modelId="{BC9AE15C-36AF-4067-977B-8C0535693C35}" type="pres">
      <dgm:prSet presAssocID="{FCE81CF3-DE9D-4AFD-977B-8D737A41A457}" presName="hierChild5" presStyleCnt="0"/>
      <dgm:spPr/>
    </dgm:pt>
    <dgm:pt modelId="{D27174F9-5BC2-4A49-9DC4-5C9E8A7AE684}" type="pres">
      <dgm:prSet presAssocID="{40E50B78-168C-473E-B56A-3E47B2885C0E}" presName="Name17" presStyleLbl="parChTrans1D3" presStyleIdx="2" presStyleCnt="6"/>
      <dgm:spPr/>
    </dgm:pt>
    <dgm:pt modelId="{40C5F057-A5D9-4886-83ED-D0395A6F85CC}" type="pres">
      <dgm:prSet presAssocID="{23AF431E-EF9E-478F-BC59-52CBCD35C9C5}" presName="hierRoot3" presStyleCnt="0"/>
      <dgm:spPr/>
    </dgm:pt>
    <dgm:pt modelId="{BE9E20AB-5E17-4DE6-80BC-688A71B0B27D}" type="pres">
      <dgm:prSet presAssocID="{23AF431E-EF9E-478F-BC59-52CBCD35C9C5}" presName="composite3" presStyleCnt="0"/>
      <dgm:spPr/>
    </dgm:pt>
    <dgm:pt modelId="{F062C3BD-855B-475B-8AB4-F81852058323}" type="pres">
      <dgm:prSet presAssocID="{23AF431E-EF9E-478F-BC59-52CBCD35C9C5}" presName="background3" presStyleLbl="asst1" presStyleIdx="5" presStyleCnt="6"/>
      <dgm:spPr/>
    </dgm:pt>
    <dgm:pt modelId="{77BCF015-961F-4389-986F-8CB7A6B28830}" type="pres">
      <dgm:prSet presAssocID="{23AF431E-EF9E-478F-BC59-52CBCD35C9C5}" presName="text3" presStyleLbl="fgAcc3" presStyleIdx="2" presStyleCnt="6">
        <dgm:presLayoutVars>
          <dgm:chPref val="3"/>
        </dgm:presLayoutVars>
      </dgm:prSet>
      <dgm:spPr/>
    </dgm:pt>
    <dgm:pt modelId="{06CC5780-A6F2-46A2-BBB1-DEBF0E1236A1}" type="pres">
      <dgm:prSet presAssocID="{23AF431E-EF9E-478F-BC59-52CBCD35C9C5}" presName="hierChild4" presStyleCnt="0"/>
      <dgm:spPr/>
    </dgm:pt>
    <dgm:pt modelId="{EDF9A8DE-4971-4C82-B0D9-652B2DE1C90C}" type="pres">
      <dgm:prSet presAssocID="{74E66121-E3DA-4D99-9AC0-9DB8AB6DCECD}" presName="Name10" presStyleLbl="parChTrans1D2" presStyleIdx="1" presStyleCnt="3"/>
      <dgm:spPr/>
    </dgm:pt>
    <dgm:pt modelId="{D9C9ADB2-D746-482D-88EB-F351881FCEB8}" type="pres">
      <dgm:prSet presAssocID="{A28B0BFA-0239-451E-9903-B9CB379E59A7}" presName="hierRoot2" presStyleCnt="0"/>
      <dgm:spPr/>
    </dgm:pt>
    <dgm:pt modelId="{E8747CD0-58C7-4E38-A4DA-E1A5FC28EAC4}" type="pres">
      <dgm:prSet presAssocID="{A28B0BFA-0239-451E-9903-B9CB379E59A7}" presName="composite2" presStyleCnt="0"/>
      <dgm:spPr/>
    </dgm:pt>
    <dgm:pt modelId="{F14930E0-C9A3-42CA-88AB-0AC77F4D1CD3}" type="pres">
      <dgm:prSet presAssocID="{A28B0BFA-0239-451E-9903-B9CB379E59A7}" presName="background2" presStyleLbl="node2" presStyleIdx="0" presStyleCnt="2"/>
      <dgm:spPr/>
    </dgm:pt>
    <dgm:pt modelId="{D626C9DA-E9CA-446B-BA18-95BE05758CCC}" type="pres">
      <dgm:prSet presAssocID="{A28B0BFA-0239-451E-9903-B9CB379E59A7}" presName="text2" presStyleLbl="fgAcc2" presStyleIdx="1" presStyleCnt="3">
        <dgm:presLayoutVars>
          <dgm:chPref val="3"/>
        </dgm:presLayoutVars>
      </dgm:prSet>
      <dgm:spPr/>
    </dgm:pt>
    <dgm:pt modelId="{9AC785B3-AAA3-43DC-89B2-2CDA7BABD09F}" type="pres">
      <dgm:prSet presAssocID="{A28B0BFA-0239-451E-9903-B9CB379E59A7}" presName="hierChild3" presStyleCnt="0"/>
      <dgm:spPr/>
    </dgm:pt>
    <dgm:pt modelId="{5AFCC443-6708-4614-857B-91364003322B}" type="pres">
      <dgm:prSet presAssocID="{5EC4F59B-A033-4BAF-AE0F-2C18B9155C99}" presName="Name17" presStyleLbl="parChTrans1D3" presStyleIdx="3" presStyleCnt="6"/>
      <dgm:spPr/>
    </dgm:pt>
    <dgm:pt modelId="{FA554946-3F7B-4873-9F76-1E9CBDBC23FD}" type="pres">
      <dgm:prSet presAssocID="{C4299D15-080E-4AA9-A7D6-C68223455B10}" presName="hierRoot3" presStyleCnt="0"/>
      <dgm:spPr/>
    </dgm:pt>
    <dgm:pt modelId="{173556D6-C9B9-4260-AC60-9F19D095F9E5}" type="pres">
      <dgm:prSet presAssocID="{C4299D15-080E-4AA9-A7D6-C68223455B10}" presName="composite3" presStyleCnt="0"/>
      <dgm:spPr/>
    </dgm:pt>
    <dgm:pt modelId="{772B03C7-5645-4C5A-ADAF-6B15053AD0DB}" type="pres">
      <dgm:prSet presAssocID="{C4299D15-080E-4AA9-A7D6-C68223455B10}" presName="background3" presStyleLbl="node3" presStyleIdx="0" presStyleCnt="3"/>
      <dgm:spPr/>
    </dgm:pt>
    <dgm:pt modelId="{EBB51613-CB49-41C4-9B61-04A9A35E35AB}" type="pres">
      <dgm:prSet presAssocID="{C4299D15-080E-4AA9-A7D6-C68223455B10}" presName="text3" presStyleLbl="fgAcc3" presStyleIdx="3" presStyleCnt="6">
        <dgm:presLayoutVars>
          <dgm:chPref val="3"/>
        </dgm:presLayoutVars>
      </dgm:prSet>
      <dgm:spPr/>
    </dgm:pt>
    <dgm:pt modelId="{5197EB73-43DC-4A8D-A1F3-EB184E6E4FEC}" type="pres">
      <dgm:prSet presAssocID="{C4299D15-080E-4AA9-A7D6-C68223455B10}" presName="hierChild4" presStyleCnt="0"/>
      <dgm:spPr/>
    </dgm:pt>
    <dgm:pt modelId="{51201953-83CC-486A-9510-053BC3E6A37B}" type="pres">
      <dgm:prSet presAssocID="{53011BC6-2DB9-4641-B46D-2354EB2CEA5F}" presName="Name17" presStyleLbl="parChTrans1D3" presStyleIdx="4" presStyleCnt="6"/>
      <dgm:spPr/>
    </dgm:pt>
    <dgm:pt modelId="{647279FA-3102-4051-A133-5BD12DE58AD3}" type="pres">
      <dgm:prSet presAssocID="{3D68D5D0-1FC2-4B71-BF4E-139DA56B7E60}" presName="hierRoot3" presStyleCnt="0"/>
      <dgm:spPr/>
    </dgm:pt>
    <dgm:pt modelId="{1D630C0C-58BC-4359-B980-1E4B64086BBB}" type="pres">
      <dgm:prSet presAssocID="{3D68D5D0-1FC2-4B71-BF4E-139DA56B7E60}" presName="composite3" presStyleCnt="0"/>
      <dgm:spPr/>
    </dgm:pt>
    <dgm:pt modelId="{015BE4A6-1CE1-41E1-B38C-BEAC48650D42}" type="pres">
      <dgm:prSet presAssocID="{3D68D5D0-1FC2-4B71-BF4E-139DA56B7E60}" presName="background3" presStyleLbl="node3" presStyleIdx="1" presStyleCnt="3"/>
      <dgm:spPr/>
    </dgm:pt>
    <dgm:pt modelId="{4B9AB1D3-E89C-4FCD-A97F-45CBA48BED82}" type="pres">
      <dgm:prSet presAssocID="{3D68D5D0-1FC2-4B71-BF4E-139DA56B7E60}" presName="text3" presStyleLbl="fgAcc3" presStyleIdx="4" presStyleCnt="6">
        <dgm:presLayoutVars>
          <dgm:chPref val="3"/>
        </dgm:presLayoutVars>
      </dgm:prSet>
      <dgm:spPr/>
    </dgm:pt>
    <dgm:pt modelId="{3DBC9538-1445-417F-AC33-4AA095A8123F}" type="pres">
      <dgm:prSet presAssocID="{3D68D5D0-1FC2-4B71-BF4E-139DA56B7E60}" presName="hierChild4" presStyleCnt="0"/>
      <dgm:spPr/>
    </dgm:pt>
    <dgm:pt modelId="{6EA48A7E-CB09-4004-AEB9-FA39C5553A13}" type="pres">
      <dgm:prSet presAssocID="{351A3172-5048-4213-B169-3279A90CBEFE}" presName="Name10" presStyleLbl="parChTrans1D2" presStyleIdx="2" presStyleCnt="3"/>
      <dgm:spPr/>
    </dgm:pt>
    <dgm:pt modelId="{72F771E4-DCC6-483C-A32C-7BB898B5B2AF}" type="pres">
      <dgm:prSet presAssocID="{EA736E20-9BF8-4AD2-BBA6-C040831620A5}" presName="hierRoot2" presStyleCnt="0"/>
      <dgm:spPr/>
    </dgm:pt>
    <dgm:pt modelId="{3277F6A3-9E7E-4571-AEFF-FD6C2DFB69B5}" type="pres">
      <dgm:prSet presAssocID="{EA736E20-9BF8-4AD2-BBA6-C040831620A5}" presName="composite2" presStyleCnt="0"/>
      <dgm:spPr/>
    </dgm:pt>
    <dgm:pt modelId="{0341A5BD-D8FC-449E-91F9-EB6E40945F66}" type="pres">
      <dgm:prSet presAssocID="{EA736E20-9BF8-4AD2-BBA6-C040831620A5}" presName="background2" presStyleLbl="node2" presStyleIdx="1" presStyleCnt="2"/>
      <dgm:spPr/>
    </dgm:pt>
    <dgm:pt modelId="{261532F0-B6BC-4D4B-9271-96233C3AAA0A}" type="pres">
      <dgm:prSet presAssocID="{EA736E20-9BF8-4AD2-BBA6-C040831620A5}" presName="text2" presStyleLbl="fgAcc2" presStyleIdx="2" presStyleCnt="3">
        <dgm:presLayoutVars>
          <dgm:chPref val="3"/>
        </dgm:presLayoutVars>
      </dgm:prSet>
      <dgm:spPr/>
    </dgm:pt>
    <dgm:pt modelId="{7EAA61CE-8ED3-4578-9A49-7585C905CD54}" type="pres">
      <dgm:prSet presAssocID="{EA736E20-9BF8-4AD2-BBA6-C040831620A5}" presName="hierChild3" presStyleCnt="0"/>
      <dgm:spPr/>
    </dgm:pt>
    <dgm:pt modelId="{83AE0133-F37D-408B-92FA-5804DCCE5B18}" type="pres">
      <dgm:prSet presAssocID="{6772892A-1D5F-4AA3-B00B-9EF26DF0D2CA}" presName="Name17" presStyleLbl="parChTrans1D3" presStyleIdx="5" presStyleCnt="6"/>
      <dgm:spPr/>
    </dgm:pt>
    <dgm:pt modelId="{71931F25-3D1B-477E-842D-4229F854B399}" type="pres">
      <dgm:prSet presAssocID="{E7A2D5C9-966C-4E6B-AFCD-A51EE67E14F4}" presName="hierRoot3" presStyleCnt="0"/>
      <dgm:spPr/>
    </dgm:pt>
    <dgm:pt modelId="{E9565795-C856-4E26-B01A-0B24FD87864E}" type="pres">
      <dgm:prSet presAssocID="{E7A2D5C9-966C-4E6B-AFCD-A51EE67E14F4}" presName="composite3" presStyleCnt="0"/>
      <dgm:spPr/>
    </dgm:pt>
    <dgm:pt modelId="{A508778C-7441-497B-A3CD-87F5371174D0}" type="pres">
      <dgm:prSet presAssocID="{E7A2D5C9-966C-4E6B-AFCD-A51EE67E14F4}" presName="background3" presStyleLbl="node3" presStyleIdx="2" presStyleCnt="3"/>
      <dgm:spPr/>
    </dgm:pt>
    <dgm:pt modelId="{F4BDCA32-BC95-4DD5-B4A6-B3B7382C8E0B}" type="pres">
      <dgm:prSet presAssocID="{E7A2D5C9-966C-4E6B-AFCD-A51EE67E14F4}" presName="text3" presStyleLbl="fgAcc3" presStyleIdx="5" presStyleCnt="6">
        <dgm:presLayoutVars>
          <dgm:chPref val="3"/>
        </dgm:presLayoutVars>
      </dgm:prSet>
      <dgm:spPr/>
    </dgm:pt>
    <dgm:pt modelId="{BB921DE8-2457-4880-88DB-30AE2F6807E7}" type="pres">
      <dgm:prSet presAssocID="{E7A2D5C9-966C-4E6B-AFCD-A51EE67E14F4}" presName="hierChild4" presStyleCnt="0"/>
      <dgm:spPr/>
    </dgm:pt>
  </dgm:ptLst>
  <dgm:cxnLst>
    <dgm:cxn modelId="{70C0390F-9960-4C78-975D-B89907837B55}" type="presOf" srcId="{A28B0BFA-0239-451E-9903-B9CB379E59A7}" destId="{D626C9DA-E9CA-446B-BA18-95BE05758CCC}" srcOrd="0" destOrd="0" presId="urn:microsoft.com/office/officeart/2005/8/layout/hierarchy1"/>
    <dgm:cxn modelId="{D300AF16-4168-4A1C-AD02-3ABD0FF51F02}" type="presOf" srcId="{74E66121-E3DA-4D99-9AC0-9DB8AB6DCECD}" destId="{EDF9A8DE-4971-4C82-B0D9-652B2DE1C90C}" srcOrd="0" destOrd="0" presId="urn:microsoft.com/office/officeart/2005/8/layout/hierarchy1"/>
    <dgm:cxn modelId="{751D061D-000B-476C-A63D-6397FDEB8AEB}" srcId="{F2C0FAB1-A5BF-4D92-AD2D-A762B75E1733}" destId="{EA736E20-9BF8-4AD2-BBA6-C040831620A5}" srcOrd="2" destOrd="0" parTransId="{351A3172-5048-4213-B169-3279A90CBEFE}" sibTransId="{0C4A1093-8BF4-49DD-A1BE-333333388992}"/>
    <dgm:cxn modelId="{5ECC7727-6DBD-452A-ADE1-0104EE62C4B7}" type="presOf" srcId="{3D68D5D0-1FC2-4B71-BF4E-139DA56B7E60}" destId="{4B9AB1D3-E89C-4FCD-A97F-45CBA48BED82}" srcOrd="0" destOrd="0" presId="urn:microsoft.com/office/officeart/2005/8/layout/hierarchy1"/>
    <dgm:cxn modelId="{CDE63E35-785A-4024-921F-2F747C579100}" srcId="{F2C0FAB1-A5BF-4D92-AD2D-A762B75E1733}" destId="{A28B0BFA-0239-451E-9903-B9CB379E59A7}" srcOrd="1" destOrd="0" parTransId="{74E66121-E3DA-4D99-9AC0-9DB8AB6DCECD}" sibTransId="{107760FE-4F8E-4DCB-9F02-72245FC4870F}"/>
    <dgm:cxn modelId="{BDBFC537-B885-4833-8E47-8A72AD862714}" type="presOf" srcId="{FCE81CF3-DE9D-4AFD-977B-8D737A41A457}" destId="{7065557A-FD2D-44F2-9C23-82C699DCB23E}" srcOrd="0" destOrd="0" presId="urn:microsoft.com/office/officeart/2005/8/layout/hierarchy1"/>
    <dgm:cxn modelId="{81A91562-EC3B-43D2-83F2-08988D719F74}" type="presOf" srcId="{F711F5B5-3830-4EFA-82B3-F0EB6FDA9C51}" destId="{9CC56F23-4D22-40C3-AF38-7990BD7E2AA5}" srcOrd="0" destOrd="0" presId="urn:microsoft.com/office/officeart/2005/8/layout/hierarchy1"/>
    <dgm:cxn modelId="{2C507849-D7A6-4A9C-8FED-885F58EEDC37}" type="presOf" srcId="{454B4C22-D6A5-4A30-8398-E463DC17DD69}" destId="{C737254A-2CD3-481B-8788-BD801D445333}" srcOrd="0" destOrd="0" presId="urn:microsoft.com/office/officeart/2005/8/layout/hierarchy1"/>
    <dgm:cxn modelId="{B8533D4A-8B48-4AAE-9565-3BC1C2F513F1}" srcId="{A28B0BFA-0239-451E-9903-B9CB379E59A7}" destId="{C4299D15-080E-4AA9-A7D6-C68223455B10}" srcOrd="0" destOrd="0" parTransId="{5EC4F59B-A033-4BAF-AE0F-2C18B9155C99}" sibTransId="{9C371BC2-DF93-44D2-A6B8-D7ACCB285E19}"/>
    <dgm:cxn modelId="{6C8F286D-E9B8-424A-8699-109C9A16DB7F}" type="presOf" srcId="{E10E8165-5D87-4644-A3CF-95CC0EBCF12F}" destId="{A991DBDE-1B18-4945-BB95-A59D737E1C71}" srcOrd="0" destOrd="0" presId="urn:microsoft.com/office/officeart/2005/8/layout/hierarchy1"/>
    <dgm:cxn modelId="{96DE6687-BDF6-4F04-9BA2-ECA1C9D68351}" type="presOf" srcId="{F2C0FAB1-A5BF-4D92-AD2D-A762B75E1733}" destId="{CA304F90-4106-46E5-97C4-7AE4D9F4A099}" srcOrd="0" destOrd="0" presId="urn:microsoft.com/office/officeart/2005/8/layout/hierarchy1"/>
    <dgm:cxn modelId="{362FB787-A9C6-4374-80A8-41BC6E7E6DE4}" type="presOf" srcId="{EA736E20-9BF8-4AD2-BBA6-C040831620A5}" destId="{261532F0-B6BC-4D4B-9271-96233C3AAA0A}" srcOrd="0" destOrd="0" presId="urn:microsoft.com/office/officeart/2005/8/layout/hierarchy1"/>
    <dgm:cxn modelId="{FF52D488-7958-4962-B863-D47C06490888}" srcId="{791BB2B1-28C7-4EB2-BC4D-CC481D481D30}" destId="{913FD6D2-AC8D-40F9-BDA9-FCA998BBCDB9}" srcOrd="0" destOrd="0" parTransId="{F711F5B5-3830-4EFA-82B3-F0EB6FDA9C51}" sibTransId="{FC0F42CC-0116-445E-BB81-E93232494C98}"/>
    <dgm:cxn modelId="{920C8F89-0FA7-431D-953D-87D1EAB2BCE0}" type="presOf" srcId="{23AF431E-EF9E-478F-BC59-52CBCD35C9C5}" destId="{77BCF015-961F-4389-986F-8CB7A6B28830}" srcOrd="0" destOrd="0" presId="urn:microsoft.com/office/officeart/2005/8/layout/hierarchy1"/>
    <dgm:cxn modelId="{64752F91-141C-4C06-B5DC-D28C5CE07C2D}" srcId="{454B4C22-D6A5-4A30-8398-E463DC17DD69}" destId="{F2C0FAB1-A5BF-4D92-AD2D-A762B75E1733}" srcOrd="0" destOrd="0" parTransId="{1C9D94AA-732A-46D2-8EE1-F9D4CFE18C38}" sibTransId="{790AA383-BD6D-4FC2-A2E2-C379EF1A5F79}"/>
    <dgm:cxn modelId="{78D3BF94-9217-4156-9F02-C44D649D2873}" type="presOf" srcId="{6772892A-1D5F-4AA3-B00B-9EF26DF0D2CA}" destId="{83AE0133-F37D-408B-92FA-5804DCCE5B18}" srcOrd="0" destOrd="0" presId="urn:microsoft.com/office/officeart/2005/8/layout/hierarchy1"/>
    <dgm:cxn modelId="{9F51C395-1032-4407-90F4-EC63F41A81D6}" type="presOf" srcId="{A7658FDF-8D7A-49D3-853E-910236F618DD}" destId="{BB22ED30-5AF5-4BBA-BB52-DDDC0D531E5F}" srcOrd="0" destOrd="0" presId="urn:microsoft.com/office/officeart/2005/8/layout/hierarchy1"/>
    <dgm:cxn modelId="{2FB12697-2A70-4388-80B1-C4CF3B60ED62}" type="presOf" srcId="{8A9FACA1-9CBD-458F-BD46-023702B97FE3}" destId="{ED79C76D-82FE-42B8-B11F-0F87995C81DB}" srcOrd="0" destOrd="0" presId="urn:microsoft.com/office/officeart/2005/8/layout/hierarchy1"/>
    <dgm:cxn modelId="{9AFEBE97-57A6-4CE5-9EF2-F680BA27059F}" srcId="{A7658FDF-8D7A-49D3-853E-910236F618DD}" destId="{23AF431E-EF9E-478F-BC59-52CBCD35C9C5}" srcOrd="2" destOrd="0" parTransId="{40E50B78-168C-473E-B56A-3E47B2885C0E}" sibTransId="{1E079A59-0643-41EA-BAF4-4DD103DC2271}"/>
    <dgm:cxn modelId="{0D2118A5-1048-487C-871B-C494A0A138CB}" srcId="{F2C0FAB1-A5BF-4D92-AD2D-A762B75E1733}" destId="{A7658FDF-8D7A-49D3-853E-910236F618DD}" srcOrd="0" destOrd="0" parTransId="{B9341B1B-EFFF-4AB2-8189-C90B5C68D9F9}" sibTransId="{13432351-6443-4F57-9862-D8942A23F280}"/>
    <dgm:cxn modelId="{3FC3C2A8-5952-45BA-98B0-82232DB4F133}" type="presOf" srcId="{DA8C3CF2-61A0-49FE-84FB-A8E7BF2E6C89}" destId="{6BA1EB84-40DE-40D2-ADF6-4BB230CAACD1}" srcOrd="0" destOrd="0" presId="urn:microsoft.com/office/officeart/2005/8/layout/hierarchy1"/>
    <dgm:cxn modelId="{8B0BF1A9-1E64-43D2-BA24-6D20159A4482}" srcId="{A7658FDF-8D7A-49D3-853E-910236F618DD}" destId="{F271721B-6B2B-4A05-B53C-A24F665B238F}" srcOrd="0" destOrd="0" parTransId="{8A9FACA1-9CBD-458F-BD46-023702B97FE3}" sibTransId="{AC7CFA44-1DAA-495F-95CE-43955C14F9AC}"/>
    <dgm:cxn modelId="{2455FEAB-08E2-44E8-BC05-C889F4BCA7CC}" type="presOf" srcId="{5EC4F59B-A033-4BAF-AE0F-2C18B9155C99}" destId="{5AFCC443-6708-4614-857B-91364003322B}" srcOrd="0" destOrd="0" presId="urn:microsoft.com/office/officeart/2005/8/layout/hierarchy1"/>
    <dgm:cxn modelId="{763A46AE-1811-4830-B624-5E7C4D96DF5C}" type="presOf" srcId="{351A3172-5048-4213-B169-3279A90CBEFE}" destId="{6EA48A7E-CB09-4004-AEB9-FA39C5553A13}" srcOrd="0" destOrd="0" presId="urn:microsoft.com/office/officeart/2005/8/layout/hierarchy1"/>
    <dgm:cxn modelId="{1770C6B2-5FD0-4666-AC02-8F84BE448362}" srcId="{A28B0BFA-0239-451E-9903-B9CB379E59A7}" destId="{3D68D5D0-1FC2-4B71-BF4E-139DA56B7E60}" srcOrd="1" destOrd="0" parTransId="{53011BC6-2DB9-4641-B46D-2354EB2CEA5F}" sibTransId="{FB6168B2-3B7F-42AE-8CCC-99E9F25549B5}"/>
    <dgm:cxn modelId="{D909CAC1-8F3D-4D01-80FF-6AD972910578}" type="presOf" srcId="{E7A2D5C9-966C-4E6B-AFCD-A51EE67E14F4}" destId="{F4BDCA32-BC95-4DD5-B4A6-B3B7382C8E0B}" srcOrd="0" destOrd="0" presId="urn:microsoft.com/office/officeart/2005/8/layout/hierarchy1"/>
    <dgm:cxn modelId="{864AFAC2-F2F1-4968-BD3D-5431EA6E1418}" type="presOf" srcId="{C4299D15-080E-4AA9-A7D6-C68223455B10}" destId="{EBB51613-CB49-41C4-9B61-04A9A35E35AB}" srcOrd="0" destOrd="0" presId="urn:microsoft.com/office/officeart/2005/8/layout/hierarchy1"/>
    <dgm:cxn modelId="{C0DF31C5-05E9-461F-9604-BE42015B5A6C}" type="presOf" srcId="{40E50B78-168C-473E-B56A-3E47B2885C0E}" destId="{D27174F9-5BC2-4A49-9DC4-5C9E8A7AE684}" srcOrd="0" destOrd="0" presId="urn:microsoft.com/office/officeart/2005/8/layout/hierarchy1"/>
    <dgm:cxn modelId="{C0630AC8-135A-416C-A0EE-7253E294812F}" srcId="{EA736E20-9BF8-4AD2-BBA6-C040831620A5}" destId="{E7A2D5C9-966C-4E6B-AFCD-A51EE67E14F4}" srcOrd="0" destOrd="0" parTransId="{6772892A-1D5F-4AA3-B00B-9EF26DF0D2CA}" sibTransId="{D4A55C9B-637F-4769-9D31-AD43A4AC0439}"/>
    <dgm:cxn modelId="{8DA932D7-98E2-47AF-8664-DDC26B4D654A}" type="presOf" srcId="{F271721B-6B2B-4A05-B53C-A24F665B238F}" destId="{D55193C9-56A9-49C3-BA95-29CF1E896088}" srcOrd="0" destOrd="0" presId="urn:microsoft.com/office/officeart/2005/8/layout/hierarchy1"/>
    <dgm:cxn modelId="{1F4698E0-ABD9-48C9-82D1-311A986795A9}" type="presOf" srcId="{B9341B1B-EFFF-4AB2-8189-C90B5C68D9F9}" destId="{99906E38-F0A2-4FDD-B8B5-CA01958DDCE8}" srcOrd="0" destOrd="0" presId="urn:microsoft.com/office/officeart/2005/8/layout/hierarchy1"/>
    <dgm:cxn modelId="{F56686F0-AEBB-4D6F-B3CE-BB5ECB73081D}" srcId="{791BB2B1-28C7-4EB2-BC4D-CC481D481D30}" destId="{FCE81CF3-DE9D-4AFD-977B-8D737A41A457}" srcOrd="1" destOrd="0" parTransId="{DA8C3CF2-61A0-49FE-84FB-A8E7BF2E6C89}" sibTransId="{6CA89F6A-0A69-4C16-ABD9-3679D074EB93}"/>
    <dgm:cxn modelId="{1D7649FB-C583-421F-B12D-4814C2B16375}" type="presOf" srcId="{913FD6D2-AC8D-40F9-BDA9-FCA998BBCDB9}" destId="{0CA45CCE-62B4-483C-92D9-897F8EE4C60F}" srcOrd="0" destOrd="0" presId="urn:microsoft.com/office/officeart/2005/8/layout/hierarchy1"/>
    <dgm:cxn modelId="{C8E527FC-875F-480E-AF4F-D1D4D7405290}" type="presOf" srcId="{791BB2B1-28C7-4EB2-BC4D-CC481D481D30}" destId="{5AB759BD-4E81-49EE-AFC9-C4DAC37C58AA}" srcOrd="0" destOrd="0" presId="urn:microsoft.com/office/officeart/2005/8/layout/hierarchy1"/>
    <dgm:cxn modelId="{8263AFFC-3A96-43A1-A43C-A0714DFBCDD8}" srcId="{A7658FDF-8D7A-49D3-853E-910236F618DD}" destId="{791BB2B1-28C7-4EB2-BC4D-CC481D481D30}" srcOrd="1" destOrd="0" parTransId="{E10E8165-5D87-4644-A3CF-95CC0EBCF12F}" sibTransId="{3BF0393E-5BD6-4E59-A412-531877329008}"/>
    <dgm:cxn modelId="{D63165FF-981E-44D9-B7AA-008932BC6D5A}" type="presOf" srcId="{53011BC6-2DB9-4641-B46D-2354EB2CEA5F}" destId="{51201953-83CC-486A-9510-053BC3E6A37B}" srcOrd="0" destOrd="0" presId="urn:microsoft.com/office/officeart/2005/8/layout/hierarchy1"/>
    <dgm:cxn modelId="{D873AC3A-FE92-41AF-95AF-415D37BBD4CD}" type="presParOf" srcId="{C737254A-2CD3-481B-8788-BD801D445333}" destId="{707340F8-D2C2-4F3F-8D18-0843880A6779}" srcOrd="0" destOrd="0" presId="urn:microsoft.com/office/officeart/2005/8/layout/hierarchy1"/>
    <dgm:cxn modelId="{3611D16A-91DC-4CA4-81DF-222F9AC0424B}" type="presParOf" srcId="{707340F8-D2C2-4F3F-8D18-0843880A6779}" destId="{94A60713-E0BF-44BD-9EB9-AFECBAB4637A}" srcOrd="0" destOrd="0" presId="urn:microsoft.com/office/officeart/2005/8/layout/hierarchy1"/>
    <dgm:cxn modelId="{F45D2F10-B828-4899-A815-36F42992B668}" type="presParOf" srcId="{94A60713-E0BF-44BD-9EB9-AFECBAB4637A}" destId="{9A828414-42DB-4C3E-99AC-FD0CE2E37F01}" srcOrd="0" destOrd="0" presId="urn:microsoft.com/office/officeart/2005/8/layout/hierarchy1"/>
    <dgm:cxn modelId="{F520861C-2C62-474B-AAA4-4850BA711932}" type="presParOf" srcId="{94A60713-E0BF-44BD-9EB9-AFECBAB4637A}" destId="{CA304F90-4106-46E5-97C4-7AE4D9F4A099}" srcOrd="1" destOrd="0" presId="urn:microsoft.com/office/officeart/2005/8/layout/hierarchy1"/>
    <dgm:cxn modelId="{37A74A4E-B39B-4A4F-8A2C-40A1F3C33DA3}" type="presParOf" srcId="{707340F8-D2C2-4F3F-8D18-0843880A6779}" destId="{F783B98E-3E0E-4276-B5E3-EE913033783A}" srcOrd="1" destOrd="0" presId="urn:microsoft.com/office/officeart/2005/8/layout/hierarchy1"/>
    <dgm:cxn modelId="{11D00856-84CC-455A-A82D-D8E5AA291E9E}" type="presParOf" srcId="{F783B98E-3E0E-4276-B5E3-EE913033783A}" destId="{99906E38-F0A2-4FDD-B8B5-CA01958DDCE8}" srcOrd="0" destOrd="0" presId="urn:microsoft.com/office/officeart/2005/8/layout/hierarchy1"/>
    <dgm:cxn modelId="{DCE9E9F3-7995-405A-A0BA-7F75C0D655FC}" type="presParOf" srcId="{F783B98E-3E0E-4276-B5E3-EE913033783A}" destId="{71C0A8C9-E1D5-4ED0-847B-D144B6F82A1C}" srcOrd="1" destOrd="0" presId="urn:microsoft.com/office/officeart/2005/8/layout/hierarchy1"/>
    <dgm:cxn modelId="{791C29EC-B92F-4D05-BD6D-C6C25B8B063B}" type="presParOf" srcId="{71C0A8C9-E1D5-4ED0-847B-D144B6F82A1C}" destId="{48756FCF-3126-478B-AECD-F77DE7B79D8F}" srcOrd="0" destOrd="0" presId="urn:microsoft.com/office/officeart/2005/8/layout/hierarchy1"/>
    <dgm:cxn modelId="{88BD441C-552E-41D0-BEB0-C4B8DB8375CE}" type="presParOf" srcId="{48756FCF-3126-478B-AECD-F77DE7B79D8F}" destId="{1A068313-97B8-42EC-AF6B-294CD4D381AB}" srcOrd="0" destOrd="0" presId="urn:microsoft.com/office/officeart/2005/8/layout/hierarchy1"/>
    <dgm:cxn modelId="{152CE0A9-83C9-40AA-920B-0E31C837629E}" type="presParOf" srcId="{48756FCF-3126-478B-AECD-F77DE7B79D8F}" destId="{BB22ED30-5AF5-4BBA-BB52-DDDC0D531E5F}" srcOrd="1" destOrd="0" presId="urn:microsoft.com/office/officeart/2005/8/layout/hierarchy1"/>
    <dgm:cxn modelId="{5A0CA896-052A-4DF3-B4AB-9DC340A2B622}" type="presParOf" srcId="{71C0A8C9-E1D5-4ED0-847B-D144B6F82A1C}" destId="{D369C1F8-E3AE-48F3-BC1C-1967FC0F76AD}" srcOrd="1" destOrd="0" presId="urn:microsoft.com/office/officeart/2005/8/layout/hierarchy1"/>
    <dgm:cxn modelId="{6011F094-1B5A-40D8-84D9-7C9A4D0ED233}" type="presParOf" srcId="{D369C1F8-E3AE-48F3-BC1C-1967FC0F76AD}" destId="{ED79C76D-82FE-42B8-B11F-0F87995C81DB}" srcOrd="0" destOrd="0" presId="urn:microsoft.com/office/officeart/2005/8/layout/hierarchy1"/>
    <dgm:cxn modelId="{32ABFD9B-E215-4409-B9A5-011246CAB8D3}" type="presParOf" srcId="{D369C1F8-E3AE-48F3-BC1C-1967FC0F76AD}" destId="{F8800876-ADB7-44CB-99FD-D6431956449E}" srcOrd="1" destOrd="0" presId="urn:microsoft.com/office/officeart/2005/8/layout/hierarchy1"/>
    <dgm:cxn modelId="{78B5A2C5-2C29-4CA5-9652-F7AB9B6FB524}" type="presParOf" srcId="{F8800876-ADB7-44CB-99FD-D6431956449E}" destId="{7E943451-976C-4E5D-8970-01263DE0C95E}" srcOrd="0" destOrd="0" presId="urn:microsoft.com/office/officeart/2005/8/layout/hierarchy1"/>
    <dgm:cxn modelId="{FB6E81E9-AFAA-4AF5-848B-1E52103F60C7}" type="presParOf" srcId="{7E943451-976C-4E5D-8970-01263DE0C95E}" destId="{17F14BF9-8E1A-4F35-AEA0-F95C7F9414E0}" srcOrd="0" destOrd="0" presId="urn:microsoft.com/office/officeart/2005/8/layout/hierarchy1"/>
    <dgm:cxn modelId="{A8AC2AA1-2EDD-4073-A937-97599638119B}" type="presParOf" srcId="{7E943451-976C-4E5D-8970-01263DE0C95E}" destId="{D55193C9-56A9-49C3-BA95-29CF1E896088}" srcOrd="1" destOrd="0" presId="urn:microsoft.com/office/officeart/2005/8/layout/hierarchy1"/>
    <dgm:cxn modelId="{40A81A50-1021-4260-A77E-653422B05F39}" type="presParOf" srcId="{F8800876-ADB7-44CB-99FD-D6431956449E}" destId="{FE939E73-BA67-4CE7-9B26-6AF670AD3912}" srcOrd="1" destOrd="0" presId="urn:microsoft.com/office/officeart/2005/8/layout/hierarchy1"/>
    <dgm:cxn modelId="{456F2DC9-C3B6-4659-83E8-5753FA0E3FAA}" type="presParOf" srcId="{D369C1F8-E3AE-48F3-BC1C-1967FC0F76AD}" destId="{A991DBDE-1B18-4945-BB95-A59D737E1C71}" srcOrd="2" destOrd="0" presId="urn:microsoft.com/office/officeart/2005/8/layout/hierarchy1"/>
    <dgm:cxn modelId="{44D3BCF3-DC30-465E-82D3-AAD62E7418BC}" type="presParOf" srcId="{D369C1F8-E3AE-48F3-BC1C-1967FC0F76AD}" destId="{48D1AEDE-CE7B-4B2B-8B65-38217A58990E}" srcOrd="3" destOrd="0" presId="urn:microsoft.com/office/officeart/2005/8/layout/hierarchy1"/>
    <dgm:cxn modelId="{CD19A12F-3EA5-4E3C-A78D-20C15B147165}" type="presParOf" srcId="{48D1AEDE-CE7B-4B2B-8B65-38217A58990E}" destId="{2627B583-1797-489A-8892-1ECD1F0564A6}" srcOrd="0" destOrd="0" presId="urn:microsoft.com/office/officeart/2005/8/layout/hierarchy1"/>
    <dgm:cxn modelId="{4CD67D03-5DA9-4243-B6E1-DA64B367ADE5}" type="presParOf" srcId="{2627B583-1797-489A-8892-1ECD1F0564A6}" destId="{0365FAFE-3568-48EE-9150-CE55501B1F72}" srcOrd="0" destOrd="0" presId="urn:microsoft.com/office/officeart/2005/8/layout/hierarchy1"/>
    <dgm:cxn modelId="{19478B79-65FA-4977-8677-D9E73BD6BE4D}" type="presParOf" srcId="{2627B583-1797-489A-8892-1ECD1F0564A6}" destId="{5AB759BD-4E81-49EE-AFC9-C4DAC37C58AA}" srcOrd="1" destOrd="0" presId="urn:microsoft.com/office/officeart/2005/8/layout/hierarchy1"/>
    <dgm:cxn modelId="{A6AC2300-B582-4495-99E9-707B5D45BD50}" type="presParOf" srcId="{48D1AEDE-CE7B-4B2B-8B65-38217A58990E}" destId="{DAAD6481-802B-43C0-958A-55E0077376DA}" srcOrd="1" destOrd="0" presId="urn:microsoft.com/office/officeart/2005/8/layout/hierarchy1"/>
    <dgm:cxn modelId="{7301D8EB-D9DD-4741-9078-AB80E2383D6B}" type="presParOf" srcId="{DAAD6481-802B-43C0-958A-55E0077376DA}" destId="{9CC56F23-4D22-40C3-AF38-7990BD7E2AA5}" srcOrd="0" destOrd="0" presId="urn:microsoft.com/office/officeart/2005/8/layout/hierarchy1"/>
    <dgm:cxn modelId="{0B63FA3E-691B-408E-BD11-8B036428F25D}" type="presParOf" srcId="{DAAD6481-802B-43C0-958A-55E0077376DA}" destId="{032CAB18-E57F-49D3-B213-C54AFF41A0B2}" srcOrd="1" destOrd="0" presId="urn:microsoft.com/office/officeart/2005/8/layout/hierarchy1"/>
    <dgm:cxn modelId="{D32A2D8C-B3BC-428B-A94A-908A393964C5}" type="presParOf" srcId="{032CAB18-E57F-49D3-B213-C54AFF41A0B2}" destId="{E239B496-FFF2-45C2-9CA3-7FC8DA83B374}" srcOrd="0" destOrd="0" presId="urn:microsoft.com/office/officeart/2005/8/layout/hierarchy1"/>
    <dgm:cxn modelId="{6A1AA64B-60FB-414E-8D70-2CEE02C6C8B3}" type="presParOf" srcId="{E239B496-FFF2-45C2-9CA3-7FC8DA83B374}" destId="{563E388A-EB29-42AC-A510-F9789F31186C}" srcOrd="0" destOrd="0" presId="urn:microsoft.com/office/officeart/2005/8/layout/hierarchy1"/>
    <dgm:cxn modelId="{54CFADC2-7EA7-4AB9-A964-1002C51C531A}" type="presParOf" srcId="{E239B496-FFF2-45C2-9CA3-7FC8DA83B374}" destId="{0CA45CCE-62B4-483C-92D9-897F8EE4C60F}" srcOrd="1" destOrd="0" presId="urn:microsoft.com/office/officeart/2005/8/layout/hierarchy1"/>
    <dgm:cxn modelId="{36E41773-726A-4851-B667-D239E4290EC7}" type="presParOf" srcId="{032CAB18-E57F-49D3-B213-C54AFF41A0B2}" destId="{68A2D011-79DF-4521-A1C7-CE9AD02CD89C}" srcOrd="1" destOrd="0" presId="urn:microsoft.com/office/officeart/2005/8/layout/hierarchy1"/>
    <dgm:cxn modelId="{983BDF1F-E35E-4EA3-8DA9-37552ECEF305}" type="presParOf" srcId="{DAAD6481-802B-43C0-958A-55E0077376DA}" destId="{6BA1EB84-40DE-40D2-ADF6-4BB230CAACD1}" srcOrd="2" destOrd="0" presId="urn:microsoft.com/office/officeart/2005/8/layout/hierarchy1"/>
    <dgm:cxn modelId="{B473EEB3-FE3D-426C-A471-ECBFEA4E046A}" type="presParOf" srcId="{DAAD6481-802B-43C0-958A-55E0077376DA}" destId="{A4C34C1C-D191-4E54-A220-900A5978A656}" srcOrd="3" destOrd="0" presId="urn:microsoft.com/office/officeart/2005/8/layout/hierarchy1"/>
    <dgm:cxn modelId="{31C2CC3C-6181-480B-B3E6-D0A410397C18}" type="presParOf" srcId="{A4C34C1C-D191-4E54-A220-900A5978A656}" destId="{6EE77AFA-894E-4818-A262-981D3912CE96}" srcOrd="0" destOrd="0" presId="urn:microsoft.com/office/officeart/2005/8/layout/hierarchy1"/>
    <dgm:cxn modelId="{D6F0F535-427D-43A3-A87F-C57C39CFC939}" type="presParOf" srcId="{6EE77AFA-894E-4818-A262-981D3912CE96}" destId="{6928757D-6A98-4C71-A99F-B7D2FAF9805D}" srcOrd="0" destOrd="0" presId="urn:microsoft.com/office/officeart/2005/8/layout/hierarchy1"/>
    <dgm:cxn modelId="{3DAE16DC-E06F-4188-9AE2-160FDB0A0B4B}" type="presParOf" srcId="{6EE77AFA-894E-4818-A262-981D3912CE96}" destId="{7065557A-FD2D-44F2-9C23-82C699DCB23E}" srcOrd="1" destOrd="0" presId="urn:microsoft.com/office/officeart/2005/8/layout/hierarchy1"/>
    <dgm:cxn modelId="{2CA44238-E95E-45C8-94AC-AB0659120E4D}" type="presParOf" srcId="{A4C34C1C-D191-4E54-A220-900A5978A656}" destId="{BC9AE15C-36AF-4067-977B-8C0535693C35}" srcOrd="1" destOrd="0" presId="urn:microsoft.com/office/officeart/2005/8/layout/hierarchy1"/>
    <dgm:cxn modelId="{F6EF5466-107D-47D7-9C85-AD7C8DA95FED}" type="presParOf" srcId="{D369C1F8-E3AE-48F3-BC1C-1967FC0F76AD}" destId="{D27174F9-5BC2-4A49-9DC4-5C9E8A7AE684}" srcOrd="4" destOrd="0" presId="urn:microsoft.com/office/officeart/2005/8/layout/hierarchy1"/>
    <dgm:cxn modelId="{970E4133-7773-42CA-9C6D-4D3BBAE65C1D}" type="presParOf" srcId="{D369C1F8-E3AE-48F3-BC1C-1967FC0F76AD}" destId="{40C5F057-A5D9-4886-83ED-D0395A6F85CC}" srcOrd="5" destOrd="0" presId="urn:microsoft.com/office/officeart/2005/8/layout/hierarchy1"/>
    <dgm:cxn modelId="{47CE9E21-4098-45EA-B506-F5CE64C61677}" type="presParOf" srcId="{40C5F057-A5D9-4886-83ED-D0395A6F85CC}" destId="{BE9E20AB-5E17-4DE6-80BC-688A71B0B27D}" srcOrd="0" destOrd="0" presId="urn:microsoft.com/office/officeart/2005/8/layout/hierarchy1"/>
    <dgm:cxn modelId="{0B1D75AA-B340-4F1C-AD17-D3B44461B3E4}" type="presParOf" srcId="{BE9E20AB-5E17-4DE6-80BC-688A71B0B27D}" destId="{F062C3BD-855B-475B-8AB4-F81852058323}" srcOrd="0" destOrd="0" presId="urn:microsoft.com/office/officeart/2005/8/layout/hierarchy1"/>
    <dgm:cxn modelId="{E2A04D82-C513-4120-BA8D-836A1AB370A3}" type="presParOf" srcId="{BE9E20AB-5E17-4DE6-80BC-688A71B0B27D}" destId="{77BCF015-961F-4389-986F-8CB7A6B28830}" srcOrd="1" destOrd="0" presId="urn:microsoft.com/office/officeart/2005/8/layout/hierarchy1"/>
    <dgm:cxn modelId="{A5657925-09AC-47BF-BDF4-E9BA2E96410F}" type="presParOf" srcId="{40C5F057-A5D9-4886-83ED-D0395A6F85CC}" destId="{06CC5780-A6F2-46A2-BBB1-DEBF0E1236A1}" srcOrd="1" destOrd="0" presId="urn:microsoft.com/office/officeart/2005/8/layout/hierarchy1"/>
    <dgm:cxn modelId="{99117AFA-D034-4A32-BDE7-1ED6446987DD}" type="presParOf" srcId="{F783B98E-3E0E-4276-B5E3-EE913033783A}" destId="{EDF9A8DE-4971-4C82-B0D9-652B2DE1C90C}" srcOrd="2" destOrd="0" presId="urn:microsoft.com/office/officeart/2005/8/layout/hierarchy1"/>
    <dgm:cxn modelId="{EB2C56DA-C327-4C94-96CD-A0364EA9DC12}" type="presParOf" srcId="{F783B98E-3E0E-4276-B5E3-EE913033783A}" destId="{D9C9ADB2-D746-482D-88EB-F351881FCEB8}" srcOrd="3" destOrd="0" presId="urn:microsoft.com/office/officeart/2005/8/layout/hierarchy1"/>
    <dgm:cxn modelId="{36E55600-C25D-44C3-96F5-4905A3D15AAF}" type="presParOf" srcId="{D9C9ADB2-D746-482D-88EB-F351881FCEB8}" destId="{E8747CD0-58C7-4E38-A4DA-E1A5FC28EAC4}" srcOrd="0" destOrd="0" presId="urn:microsoft.com/office/officeart/2005/8/layout/hierarchy1"/>
    <dgm:cxn modelId="{33FFB09C-5155-4EB6-B7E2-52BC57178CD0}" type="presParOf" srcId="{E8747CD0-58C7-4E38-A4DA-E1A5FC28EAC4}" destId="{F14930E0-C9A3-42CA-88AB-0AC77F4D1CD3}" srcOrd="0" destOrd="0" presId="urn:microsoft.com/office/officeart/2005/8/layout/hierarchy1"/>
    <dgm:cxn modelId="{6460594B-4D3C-40AA-AD7D-C5FE6B02018A}" type="presParOf" srcId="{E8747CD0-58C7-4E38-A4DA-E1A5FC28EAC4}" destId="{D626C9DA-E9CA-446B-BA18-95BE05758CCC}" srcOrd="1" destOrd="0" presId="urn:microsoft.com/office/officeart/2005/8/layout/hierarchy1"/>
    <dgm:cxn modelId="{55E849B3-13CA-4410-BBEF-DCC4F4A98AD7}" type="presParOf" srcId="{D9C9ADB2-D746-482D-88EB-F351881FCEB8}" destId="{9AC785B3-AAA3-43DC-89B2-2CDA7BABD09F}" srcOrd="1" destOrd="0" presId="urn:microsoft.com/office/officeart/2005/8/layout/hierarchy1"/>
    <dgm:cxn modelId="{8E699B39-5220-46B2-B9FA-CA6EB9B2A9B4}" type="presParOf" srcId="{9AC785B3-AAA3-43DC-89B2-2CDA7BABD09F}" destId="{5AFCC443-6708-4614-857B-91364003322B}" srcOrd="0" destOrd="0" presId="urn:microsoft.com/office/officeart/2005/8/layout/hierarchy1"/>
    <dgm:cxn modelId="{C506C3A1-3E9C-483F-957B-6B44ED434471}" type="presParOf" srcId="{9AC785B3-AAA3-43DC-89B2-2CDA7BABD09F}" destId="{FA554946-3F7B-4873-9F76-1E9CBDBC23FD}" srcOrd="1" destOrd="0" presId="urn:microsoft.com/office/officeart/2005/8/layout/hierarchy1"/>
    <dgm:cxn modelId="{B8AB9295-1612-453C-95FE-A8322898C548}" type="presParOf" srcId="{FA554946-3F7B-4873-9F76-1E9CBDBC23FD}" destId="{173556D6-C9B9-4260-AC60-9F19D095F9E5}" srcOrd="0" destOrd="0" presId="urn:microsoft.com/office/officeart/2005/8/layout/hierarchy1"/>
    <dgm:cxn modelId="{DFC9423D-5B5C-4CAD-BC3F-66853F56ED5D}" type="presParOf" srcId="{173556D6-C9B9-4260-AC60-9F19D095F9E5}" destId="{772B03C7-5645-4C5A-ADAF-6B15053AD0DB}" srcOrd="0" destOrd="0" presId="urn:microsoft.com/office/officeart/2005/8/layout/hierarchy1"/>
    <dgm:cxn modelId="{3848D681-BAA3-4B38-B85D-EC1619A5FB3A}" type="presParOf" srcId="{173556D6-C9B9-4260-AC60-9F19D095F9E5}" destId="{EBB51613-CB49-41C4-9B61-04A9A35E35AB}" srcOrd="1" destOrd="0" presId="urn:microsoft.com/office/officeart/2005/8/layout/hierarchy1"/>
    <dgm:cxn modelId="{A1A6A995-C844-4CCC-97C5-18FE45F6C585}" type="presParOf" srcId="{FA554946-3F7B-4873-9F76-1E9CBDBC23FD}" destId="{5197EB73-43DC-4A8D-A1F3-EB184E6E4FEC}" srcOrd="1" destOrd="0" presId="urn:microsoft.com/office/officeart/2005/8/layout/hierarchy1"/>
    <dgm:cxn modelId="{95CF9252-AB3A-4533-A85E-9AA035875D72}" type="presParOf" srcId="{9AC785B3-AAA3-43DC-89B2-2CDA7BABD09F}" destId="{51201953-83CC-486A-9510-053BC3E6A37B}" srcOrd="2" destOrd="0" presId="urn:microsoft.com/office/officeart/2005/8/layout/hierarchy1"/>
    <dgm:cxn modelId="{76F7832C-84C6-4D12-810D-E06A127A625A}" type="presParOf" srcId="{9AC785B3-AAA3-43DC-89B2-2CDA7BABD09F}" destId="{647279FA-3102-4051-A133-5BD12DE58AD3}" srcOrd="3" destOrd="0" presId="urn:microsoft.com/office/officeart/2005/8/layout/hierarchy1"/>
    <dgm:cxn modelId="{B4E527A6-F1E9-449A-B6DD-D17B9F387864}" type="presParOf" srcId="{647279FA-3102-4051-A133-5BD12DE58AD3}" destId="{1D630C0C-58BC-4359-B980-1E4B64086BBB}" srcOrd="0" destOrd="0" presId="urn:microsoft.com/office/officeart/2005/8/layout/hierarchy1"/>
    <dgm:cxn modelId="{0BB2C679-6566-43CF-8FC0-17F241877B33}" type="presParOf" srcId="{1D630C0C-58BC-4359-B980-1E4B64086BBB}" destId="{015BE4A6-1CE1-41E1-B38C-BEAC48650D42}" srcOrd="0" destOrd="0" presId="urn:microsoft.com/office/officeart/2005/8/layout/hierarchy1"/>
    <dgm:cxn modelId="{A8960881-31AA-4591-BE54-1D7E68CD535F}" type="presParOf" srcId="{1D630C0C-58BC-4359-B980-1E4B64086BBB}" destId="{4B9AB1D3-E89C-4FCD-A97F-45CBA48BED82}" srcOrd="1" destOrd="0" presId="urn:microsoft.com/office/officeart/2005/8/layout/hierarchy1"/>
    <dgm:cxn modelId="{94511710-ECA9-4B22-AAEB-06A6A4BB04F5}" type="presParOf" srcId="{647279FA-3102-4051-A133-5BD12DE58AD3}" destId="{3DBC9538-1445-417F-AC33-4AA095A8123F}" srcOrd="1" destOrd="0" presId="urn:microsoft.com/office/officeart/2005/8/layout/hierarchy1"/>
    <dgm:cxn modelId="{7EE35703-D608-4C15-B502-3EEF704F71B7}" type="presParOf" srcId="{F783B98E-3E0E-4276-B5E3-EE913033783A}" destId="{6EA48A7E-CB09-4004-AEB9-FA39C5553A13}" srcOrd="4" destOrd="0" presId="urn:microsoft.com/office/officeart/2005/8/layout/hierarchy1"/>
    <dgm:cxn modelId="{C735BAFA-7BA6-4BD7-A7B3-5DAE2B36B1AB}" type="presParOf" srcId="{F783B98E-3E0E-4276-B5E3-EE913033783A}" destId="{72F771E4-DCC6-483C-A32C-7BB898B5B2AF}" srcOrd="5" destOrd="0" presId="urn:microsoft.com/office/officeart/2005/8/layout/hierarchy1"/>
    <dgm:cxn modelId="{BBD3E5A6-DAE5-422C-A403-9FA418B3C474}" type="presParOf" srcId="{72F771E4-DCC6-483C-A32C-7BB898B5B2AF}" destId="{3277F6A3-9E7E-4571-AEFF-FD6C2DFB69B5}" srcOrd="0" destOrd="0" presId="urn:microsoft.com/office/officeart/2005/8/layout/hierarchy1"/>
    <dgm:cxn modelId="{467C30F1-AFC6-478F-9890-94DB81ECDC0C}" type="presParOf" srcId="{3277F6A3-9E7E-4571-AEFF-FD6C2DFB69B5}" destId="{0341A5BD-D8FC-449E-91F9-EB6E40945F66}" srcOrd="0" destOrd="0" presId="urn:microsoft.com/office/officeart/2005/8/layout/hierarchy1"/>
    <dgm:cxn modelId="{6D8F9358-F092-4E9F-8121-C086D086F556}" type="presParOf" srcId="{3277F6A3-9E7E-4571-AEFF-FD6C2DFB69B5}" destId="{261532F0-B6BC-4D4B-9271-96233C3AAA0A}" srcOrd="1" destOrd="0" presId="urn:microsoft.com/office/officeart/2005/8/layout/hierarchy1"/>
    <dgm:cxn modelId="{10712CE0-04BF-45BF-96D7-ACE2BBD221E8}" type="presParOf" srcId="{72F771E4-DCC6-483C-A32C-7BB898B5B2AF}" destId="{7EAA61CE-8ED3-4578-9A49-7585C905CD54}" srcOrd="1" destOrd="0" presId="urn:microsoft.com/office/officeart/2005/8/layout/hierarchy1"/>
    <dgm:cxn modelId="{85BB7225-F712-448A-BD58-14654AD8B453}" type="presParOf" srcId="{7EAA61CE-8ED3-4578-9A49-7585C905CD54}" destId="{83AE0133-F37D-408B-92FA-5804DCCE5B18}" srcOrd="0" destOrd="0" presId="urn:microsoft.com/office/officeart/2005/8/layout/hierarchy1"/>
    <dgm:cxn modelId="{F13E0EDC-2611-4D8B-A8A0-5EF9F515C559}" type="presParOf" srcId="{7EAA61CE-8ED3-4578-9A49-7585C905CD54}" destId="{71931F25-3D1B-477E-842D-4229F854B399}" srcOrd="1" destOrd="0" presId="urn:microsoft.com/office/officeart/2005/8/layout/hierarchy1"/>
    <dgm:cxn modelId="{784F4D98-6828-45B8-AEF4-597776828EBC}" type="presParOf" srcId="{71931F25-3D1B-477E-842D-4229F854B399}" destId="{E9565795-C856-4E26-B01A-0B24FD87864E}" srcOrd="0" destOrd="0" presId="urn:microsoft.com/office/officeart/2005/8/layout/hierarchy1"/>
    <dgm:cxn modelId="{2E832802-D6D9-49B4-A944-A1AFB99C9796}" type="presParOf" srcId="{E9565795-C856-4E26-B01A-0B24FD87864E}" destId="{A508778C-7441-497B-A3CD-87F5371174D0}" srcOrd="0" destOrd="0" presId="urn:microsoft.com/office/officeart/2005/8/layout/hierarchy1"/>
    <dgm:cxn modelId="{50B7F407-8D3C-4F18-AACF-B81A78F27CEE}" type="presParOf" srcId="{E9565795-C856-4E26-B01A-0B24FD87864E}" destId="{F4BDCA32-BC95-4DD5-B4A6-B3B7382C8E0B}" srcOrd="1" destOrd="0" presId="urn:microsoft.com/office/officeart/2005/8/layout/hierarchy1"/>
    <dgm:cxn modelId="{E0C57E24-3274-4803-9DA5-5BC73EB7B21B}" type="presParOf" srcId="{71931F25-3D1B-477E-842D-4229F854B399}" destId="{BB921DE8-2457-4880-88DB-30AE2F6807E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DD0993BE-CC34-4DDF-A0BF-24BB1088C7F5}"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FF212A5A-A30A-452C-A9A0-C2B7283419D0}">
      <dgm:prSet phldrT="[Texto]"/>
      <dgm:spPr/>
      <dgm:t>
        <a:bodyPr/>
        <a:lstStyle/>
        <a:p>
          <a:r>
            <a:rPr lang="es-ES" dirty="0" err="1"/>
            <a:t>Autoencoders</a:t>
          </a:r>
          <a:endParaRPr lang="es-ES" dirty="0"/>
        </a:p>
      </dgm:t>
    </dgm:pt>
    <dgm:pt modelId="{CB8E225C-2EAC-4192-A94C-E1971342F269}" type="parTrans" cxnId="{CDEE2A1A-E4FB-471C-AADB-CB537509ACBA}">
      <dgm:prSet/>
      <dgm:spPr/>
      <dgm:t>
        <a:bodyPr/>
        <a:lstStyle/>
        <a:p>
          <a:endParaRPr lang="es-ES"/>
        </a:p>
      </dgm:t>
    </dgm:pt>
    <dgm:pt modelId="{EB0E7394-1991-4F6B-B5F8-23B82BCBC753}" type="sibTrans" cxnId="{CDEE2A1A-E4FB-471C-AADB-CB537509ACBA}">
      <dgm:prSet/>
      <dgm:spPr/>
      <dgm:t>
        <a:bodyPr/>
        <a:lstStyle/>
        <a:p>
          <a:endParaRPr lang="es-ES"/>
        </a:p>
      </dgm:t>
    </dgm:pt>
    <dgm:pt modelId="{90524980-1322-4727-857B-8030E321C98B}">
      <dgm:prSet phldrT="[Texto]"/>
      <dgm:spPr/>
      <dgm:t>
        <a:bodyPr/>
        <a:lstStyle/>
        <a:p>
          <a:r>
            <a:rPr lang="en-US" dirty="0"/>
            <a:t>Redes </a:t>
          </a:r>
          <a:r>
            <a:rPr lang="en-US" dirty="0" err="1"/>
            <a:t>Neuronales</a:t>
          </a:r>
          <a:r>
            <a:rPr lang="en-US" dirty="0"/>
            <a:t> </a:t>
          </a:r>
          <a:r>
            <a:rPr lang="en-US" dirty="0" err="1"/>
            <a:t>Recurrentes</a:t>
          </a:r>
          <a:r>
            <a:rPr lang="en-US" dirty="0"/>
            <a:t> (RNNs) y Long Short-Term Memory (LSTM)</a:t>
          </a:r>
          <a:endParaRPr lang="es-ES" dirty="0"/>
        </a:p>
      </dgm:t>
    </dgm:pt>
    <dgm:pt modelId="{5FDAB6D1-637A-4324-88C2-E106F22A347E}" type="parTrans" cxnId="{FA70B492-BCF7-4626-8017-6B99DC549E97}">
      <dgm:prSet/>
      <dgm:spPr/>
      <dgm:t>
        <a:bodyPr/>
        <a:lstStyle/>
        <a:p>
          <a:endParaRPr lang="es-ES"/>
        </a:p>
      </dgm:t>
    </dgm:pt>
    <dgm:pt modelId="{1D584C24-9CB3-4C49-BFAE-4D717E3395DB}" type="sibTrans" cxnId="{FA70B492-BCF7-4626-8017-6B99DC549E97}">
      <dgm:prSet/>
      <dgm:spPr/>
      <dgm:t>
        <a:bodyPr/>
        <a:lstStyle/>
        <a:p>
          <a:endParaRPr lang="es-ES"/>
        </a:p>
      </dgm:t>
    </dgm:pt>
    <dgm:pt modelId="{E2D0F56E-E393-4CBC-B870-AF33BD34AD63}">
      <dgm:prSet/>
      <dgm:spPr/>
      <dgm:t>
        <a:bodyPr/>
        <a:lstStyle/>
        <a:p>
          <a:r>
            <a:rPr lang="es-ES" dirty="0"/>
            <a:t>Son redes neuronales que aprenden a codificar y decodificar datos. Se entrenan para reconstruir la entrada original a través de una representación interna (llamada “código latente”).</a:t>
          </a:r>
        </a:p>
      </dgm:t>
    </dgm:pt>
    <dgm:pt modelId="{A3F5D588-05C4-48ED-9D87-575B393DB556}" type="parTrans" cxnId="{971D73E0-CFC6-4E89-95EE-B3EEA484F7BE}">
      <dgm:prSet/>
      <dgm:spPr/>
      <dgm:t>
        <a:bodyPr/>
        <a:lstStyle/>
        <a:p>
          <a:endParaRPr lang="es-ES"/>
        </a:p>
      </dgm:t>
    </dgm:pt>
    <dgm:pt modelId="{D0E4003D-C87B-4341-9F78-6D422C3B595A}" type="sibTrans" cxnId="{971D73E0-CFC6-4E89-95EE-B3EEA484F7BE}">
      <dgm:prSet/>
      <dgm:spPr/>
      <dgm:t>
        <a:bodyPr/>
        <a:lstStyle/>
        <a:p>
          <a:endParaRPr lang="es-ES"/>
        </a:p>
      </dgm:t>
    </dgm:pt>
    <dgm:pt modelId="{BA4C3945-84F0-4897-A9B2-E96461707E22}">
      <dgm:prSet/>
      <dgm:spPr/>
      <dgm:t>
        <a:bodyPr/>
        <a:lstStyle/>
        <a:p>
          <a:r>
            <a:rPr lang="es-ES" dirty="0"/>
            <a:t>Si la reconstrucción es deficiente para una entrada específica, se considera anómala.</a:t>
          </a:r>
        </a:p>
      </dgm:t>
    </dgm:pt>
    <dgm:pt modelId="{81EDD37D-F447-4789-927A-78D15311059C}" type="parTrans" cxnId="{0F24CE51-2F6A-4A36-8C87-3E37B25FB783}">
      <dgm:prSet/>
      <dgm:spPr/>
      <dgm:t>
        <a:bodyPr/>
        <a:lstStyle/>
        <a:p>
          <a:endParaRPr lang="es-ES"/>
        </a:p>
      </dgm:t>
    </dgm:pt>
    <dgm:pt modelId="{073790BF-1FC5-4833-8CB8-15089E66A23A}" type="sibTrans" cxnId="{0F24CE51-2F6A-4A36-8C87-3E37B25FB783}">
      <dgm:prSet/>
      <dgm:spPr/>
      <dgm:t>
        <a:bodyPr/>
        <a:lstStyle/>
        <a:p>
          <a:endParaRPr lang="es-ES"/>
        </a:p>
      </dgm:t>
    </dgm:pt>
    <dgm:pt modelId="{EDE91C11-6C26-4597-A75C-B9D033A1845B}">
      <dgm:prSet/>
      <dgm:spPr/>
      <dgm:t>
        <a:bodyPr/>
        <a:lstStyle/>
        <a:p>
          <a:r>
            <a:rPr lang="es-ES" dirty="0"/>
            <a:t>Son útiles para detectar patrones inusuales en datos, como imágenes o secuencias de tiempo.</a:t>
          </a:r>
        </a:p>
      </dgm:t>
    </dgm:pt>
    <dgm:pt modelId="{06BF884E-D72F-430C-8A7E-FD419DEE9AB7}" type="parTrans" cxnId="{05F085B0-C1BE-42B5-A154-B7501C163BA0}">
      <dgm:prSet/>
      <dgm:spPr/>
      <dgm:t>
        <a:bodyPr/>
        <a:lstStyle/>
        <a:p>
          <a:endParaRPr lang="es-ES"/>
        </a:p>
      </dgm:t>
    </dgm:pt>
    <dgm:pt modelId="{CEDCAEEB-9BF8-4165-A887-6561441EA364}" type="sibTrans" cxnId="{05F085B0-C1BE-42B5-A154-B7501C163BA0}">
      <dgm:prSet/>
      <dgm:spPr/>
      <dgm:t>
        <a:bodyPr/>
        <a:lstStyle/>
        <a:p>
          <a:endParaRPr lang="es-ES"/>
        </a:p>
      </dgm:t>
    </dgm:pt>
    <dgm:pt modelId="{3BC15D92-B54E-4870-961D-F40AF7389B8E}">
      <dgm:prSet/>
      <dgm:spPr/>
      <dgm:t>
        <a:bodyPr/>
        <a:lstStyle/>
        <a:p>
          <a:r>
            <a:rPr lang="es-ES" dirty="0"/>
            <a:t>Las RNN y las LSTM son adecuadas para detectar anomalías en secuencias de tiempo.</a:t>
          </a:r>
        </a:p>
      </dgm:t>
    </dgm:pt>
    <dgm:pt modelId="{52196047-5F61-45E8-AF22-99E605F5CE63}" type="parTrans" cxnId="{F3CBB281-9EBB-47A5-B7F7-ADF5B1F07939}">
      <dgm:prSet/>
      <dgm:spPr/>
      <dgm:t>
        <a:bodyPr/>
        <a:lstStyle/>
        <a:p>
          <a:endParaRPr lang="es-ES"/>
        </a:p>
      </dgm:t>
    </dgm:pt>
    <dgm:pt modelId="{9BD0E9CD-CA2B-4333-91BA-79EEB1123C3B}" type="sibTrans" cxnId="{F3CBB281-9EBB-47A5-B7F7-ADF5B1F07939}">
      <dgm:prSet/>
      <dgm:spPr/>
      <dgm:t>
        <a:bodyPr/>
        <a:lstStyle/>
        <a:p>
          <a:endParaRPr lang="es-ES"/>
        </a:p>
      </dgm:t>
    </dgm:pt>
    <dgm:pt modelId="{DFD94AB0-90FB-4BB7-8051-7C6B157841B2}">
      <dgm:prSet/>
      <dgm:spPr/>
      <dgm:t>
        <a:bodyPr/>
        <a:lstStyle/>
        <a:p>
          <a:r>
            <a:rPr lang="es-ES" dirty="0"/>
            <a:t>Pueden aprender patrones temporales y detectar desviaciones inesperadas en series temporales, como fluctuaciones anómalas en el tráfico de red o valores atípicos en datos financieros</a:t>
          </a:r>
        </a:p>
      </dgm:t>
    </dgm:pt>
    <dgm:pt modelId="{1250AA60-40ED-4544-B2E0-57F9BD412955}" type="parTrans" cxnId="{95FFB906-54FC-493F-B897-AE7CD1DCD952}">
      <dgm:prSet/>
      <dgm:spPr/>
      <dgm:t>
        <a:bodyPr/>
        <a:lstStyle/>
        <a:p>
          <a:endParaRPr lang="es-ES"/>
        </a:p>
      </dgm:t>
    </dgm:pt>
    <dgm:pt modelId="{18F8ABCF-D790-42B9-9C38-990BB863E681}" type="sibTrans" cxnId="{95FFB906-54FC-493F-B897-AE7CD1DCD952}">
      <dgm:prSet/>
      <dgm:spPr/>
      <dgm:t>
        <a:bodyPr/>
        <a:lstStyle/>
        <a:p>
          <a:endParaRPr lang="es-ES"/>
        </a:p>
      </dgm:t>
    </dgm:pt>
    <dgm:pt modelId="{D8E6B5A7-3D0F-4525-B43A-150DFA45139E}" type="pres">
      <dgm:prSet presAssocID="{DD0993BE-CC34-4DDF-A0BF-24BB1088C7F5}" presName="vert0" presStyleCnt="0">
        <dgm:presLayoutVars>
          <dgm:dir/>
          <dgm:animOne val="branch"/>
          <dgm:animLvl val="lvl"/>
        </dgm:presLayoutVars>
      </dgm:prSet>
      <dgm:spPr/>
    </dgm:pt>
    <dgm:pt modelId="{86FAB2B0-09F5-407B-8D8C-47E2BBE1FE18}" type="pres">
      <dgm:prSet presAssocID="{FF212A5A-A30A-452C-A9A0-C2B7283419D0}" presName="thickLine" presStyleLbl="alignNode1" presStyleIdx="0" presStyleCnt="2"/>
      <dgm:spPr/>
    </dgm:pt>
    <dgm:pt modelId="{B1A2D92B-A647-4AF6-BAF0-5F64C4642083}" type="pres">
      <dgm:prSet presAssocID="{FF212A5A-A30A-452C-A9A0-C2B7283419D0}" presName="horz1" presStyleCnt="0"/>
      <dgm:spPr/>
    </dgm:pt>
    <dgm:pt modelId="{E6DAEAEF-7E78-48BA-8EAF-E176C7800E4E}" type="pres">
      <dgm:prSet presAssocID="{FF212A5A-A30A-452C-A9A0-C2B7283419D0}" presName="tx1" presStyleLbl="revTx" presStyleIdx="0" presStyleCnt="7"/>
      <dgm:spPr/>
    </dgm:pt>
    <dgm:pt modelId="{93020D69-169A-4838-8EF2-97F90C9A9ADB}" type="pres">
      <dgm:prSet presAssocID="{FF212A5A-A30A-452C-A9A0-C2B7283419D0}" presName="vert1" presStyleCnt="0"/>
      <dgm:spPr/>
    </dgm:pt>
    <dgm:pt modelId="{53B84FEC-015D-4241-82E1-2D564DE2E6B7}" type="pres">
      <dgm:prSet presAssocID="{E2D0F56E-E393-4CBC-B870-AF33BD34AD63}" presName="vertSpace2a" presStyleCnt="0"/>
      <dgm:spPr/>
    </dgm:pt>
    <dgm:pt modelId="{2ED321D9-D192-4987-BFF1-3775FAA4FC53}" type="pres">
      <dgm:prSet presAssocID="{E2D0F56E-E393-4CBC-B870-AF33BD34AD63}" presName="horz2" presStyleCnt="0"/>
      <dgm:spPr/>
    </dgm:pt>
    <dgm:pt modelId="{1C057ADA-8F5C-4496-9530-0B4685A57B6C}" type="pres">
      <dgm:prSet presAssocID="{E2D0F56E-E393-4CBC-B870-AF33BD34AD63}" presName="horzSpace2" presStyleCnt="0"/>
      <dgm:spPr/>
    </dgm:pt>
    <dgm:pt modelId="{C3931E09-09D7-455A-9A21-9F2869BE22C7}" type="pres">
      <dgm:prSet presAssocID="{E2D0F56E-E393-4CBC-B870-AF33BD34AD63}" presName="tx2" presStyleLbl="revTx" presStyleIdx="1" presStyleCnt="7"/>
      <dgm:spPr/>
    </dgm:pt>
    <dgm:pt modelId="{6ADC5C16-0624-4982-A014-4C121CB024D8}" type="pres">
      <dgm:prSet presAssocID="{E2D0F56E-E393-4CBC-B870-AF33BD34AD63}" presName="vert2" presStyleCnt="0"/>
      <dgm:spPr/>
    </dgm:pt>
    <dgm:pt modelId="{863AE9DA-DA8B-4070-8442-52C2C3654F58}" type="pres">
      <dgm:prSet presAssocID="{E2D0F56E-E393-4CBC-B870-AF33BD34AD63}" presName="thinLine2b" presStyleLbl="callout" presStyleIdx="0" presStyleCnt="5"/>
      <dgm:spPr/>
    </dgm:pt>
    <dgm:pt modelId="{3448ECC8-1766-4DAB-A2C6-8FE527C6216A}" type="pres">
      <dgm:prSet presAssocID="{E2D0F56E-E393-4CBC-B870-AF33BD34AD63}" presName="vertSpace2b" presStyleCnt="0"/>
      <dgm:spPr/>
    </dgm:pt>
    <dgm:pt modelId="{8F88340A-18AB-460D-AEDB-F3B32A4F2727}" type="pres">
      <dgm:prSet presAssocID="{BA4C3945-84F0-4897-A9B2-E96461707E22}" presName="horz2" presStyleCnt="0"/>
      <dgm:spPr/>
    </dgm:pt>
    <dgm:pt modelId="{A3C95E0D-586B-45C2-851F-653128F47870}" type="pres">
      <dgm:prSet presAssocID="{BA4C3945-84F0-4897-A9B2-E96461707E22}" presName="horzSpace2" presStyleCnt="0"/>
      <dgm:spPr/>
    </dgm:pt>
    <dgm:pt modelId="{A31DDFC0-14AA-4C80-9769-DFDB798BA469}" type="pres">
      <dgm:prSet presAssocID="{BA4C3945-84F0-4897-A9B2-E96461707E22}" presName="tx2" presStyleLbl="revTx" presStyleIdx="2" presStyleCnt="7"/>
      <dgm:spPr/>
    </dgm:pt>
    <dgm:pt modelId="{893FD434-F751-4ECE-B1EB-247A612A711E}" type="pres">
      <dgm:prSet presAssocID="{BA4C3945-84F0-4897-A9B2-E96461707E22}" presName="vert2" presStyleCnt="0"/>
      <dgm:spPr/>
    </dgm:pt>
    <dgm:pt modelId="{084DFE93-FCE2-4F9D-A47A-4AF8C409B8DC}" type="pres">
      <dgm:prSet presAssocID="{BA4C3945-84F0-4897-A9B2-E96461707E22}" presName="thinLine2b" presStyleLbl="callout" presStyleIdx="1" presStyleCnt="5"/>
      <dgm:spPr/>
    </dgm:pt>
    <dgm:pt modelId="{72BE77A4-9120-4E9A-9B5F-C32FB4CA966B}" type="pres">
      <dgm:prSet presAssocID="{BA4C3945-84F0-4897-A9B2-E96461707E22}" presName="vertSpace2b" presStyleCnt="0"/>
      <dgm:spPr/>
    </dgm:pt>
    <dgm:pt modelId="{A6E668D7-151B-4E1C-BC9E-71E95C998808}" type="pres">
      <dgm:prSet presAssocID="{EDE91C11-6C26-4597-A75C-B9D033A1845B}" presName="horz2" presStyleCnt="0"/>
      <dgm:spPr/>
    </dgm:pt>
    <dgm:pt modelId="{3F21610D-BCEE-4074-B4FF-E51FEF24D9C5}" type="pres">
      <dgm:prSet presAssocID="{EDE91C11-6C26-4597-A75C-B9D033A1845B}" presName="horzSpace2" presStyleCnt="0"/>
      <dgm:spPr/>
    </dgm:pt>
    <dgm:pt modelId="{2E9202C7-695F-4CC2-BD1F-7D8AE3DB1A8D}" type="pres">
      <dgm:prSet presAssocID="{EDE91C11-6C26-4597-A75C-B9D033A1845B}" presName="tx2" presStyleLbl="revTx" presStyleIdx="3" presStyleCnt="7"/>
      <dgm:spPr/>
    </dgm:pt>
    <dgm:pt modelId="{1ADB69A8-DB3D-4821-8231-1DD4135C161F}" type="pres">
      <dgm:prSet presAssocID="{EDE91C11-6C26-4597-A75C-B9D033A1845B}" presName="vert2" presStyleCnt="0"/>
      <dgm:spPr/>
    </dgm:pt>
    <dgm:pt modelId="{DF227F41-30B4-4E53-BB83-24A53AF68B38}" type="pres">
      <dgm:prSet presAssocID="{EDE91C11-6C26-4597-A75C-B9D033A1845B}" presName="thinLine2b" presStyleLbl="callout" presStyleIdx="2" presStyleCnt="5"/>
      <dgm:spPr/>
    </dgm:pt>
    <dgm:pt modelId="{AF3F080A-69D0-4863-9642-B3C830DC2F63}" type="pres">
      <dgm:prSet presAssocID="{EDE91C11-6C26-4597-A75C-B9D033A1845B}" presName="vertSpace2b" presStyleCnt="0"/>
      <dgm:spPr/>
    </dgm:pt>
    <dgm:pt modelId="{F80A9D89-8524-4C3B-AF1B-4F85254B73AE}" type="pres">
      <dgm:prSet presAssocID="{90524980-1322-4727-857B-8030E321C98B}" presName="thickLine" presStyleLbl="alignNode1" presStyleIdx="1" presStyleCnt="2"/>
      <dgm:spPr/>
    </dgm:pt>
    <dgm:pt modelId="{AB3C7870-BACC-40EE-A9AE-787CFE558F06}" type="pres">
      <dgm:prSet presAssocID="{90524980-1322-4727-857B-8030E321C98B}" presName="horz1" presStyleCnt="0"/>
      <dgm:spPr/>
    </dgm:pt>
    <dgm:pt modelId="{660BF601-4B67-4919-AA8A-B8E3928F3A8E}" type="pres">
      <dgm:prSet presAssocID="{90524980-1322-4727-857B-8030E321C98B}" presName="tx1" presStyleLbl="revTx" presStyleIdx="4" presStyleCnt="7"/>
      <dgm:spPr/>
    </dgm:pt>
    <dgm:pt modelId="{3CBCBE4E-616B-4817-B129-8F7AAC99F49A}" type="pres">
      <dgm:prSet presAssocID="{90524980-1322-4727-857B-8030E321C98B}" presName="vert1" presStyleCnt="0"/>
      <dgm:spPr/>
    </dgm:pt>
    <dgm:pt modelId="{BCD49EF8-C834-4114-B238-A5DF998769C9}" type="pres">
      <dgm:prSet presAssocID="{3BC15D92-B54E-4870-961D-F40AF7389B8E}" presName="vertSpace2a" presStyleCnt="0"/>
      <dgm:spPr/>
    </dgm:pt>
    <dgm:pt modelId="{6E8B0A36-834E-422E-BBF8-BD9A8BA27F76}" type="pres">
      <dgm:prSet presAssocID="{3BC15D92-B54E-4870-961D-F40AF7389B8E}" presName="horz2" presStyleCnt="0"/>
      <dgm:spPr/>
    </dgm:pt>
    <dgm:pt modelId="{4B2ECF2D-AC3A-47B9-8C43-2C40592D0EEE}" type="pres">
      <dgm:prSet presAssocID="{3BC15D92-B54E-4870-961D-F40AF7389B8E}" presName="horzSpace2" presStyleCnt="0"/>
      <dgm:spPr/>
    </dgm:pt>
    <dgm:pt modelId="{8323BCC8-F950-4915-A14D-5E6D855B1B13}" type="pres">
      <dgm:prSet presAssocID="{3BC15D92-B54E-4870-961D-F40AF7389B8E}" presName="tx2" presStyleLbl="revTx" presStyleIdx="5" presStyleCnt="7"/>
      <dgm:spPr/>
    </dgm:pt>
    <dgm:pt modelId="{FDED194E-AFCE-41BB-8AAA-A46A65B349CC}" type="pres">
      <dgm:prSet presAssocID="{3BC15D92-B54E-4870-961D-F40AF7389B8E}" presName="vert2" presStyleCnt="0"/>
      <dgm:spPr/>
    </dgm:pt>
    <dgm:pt modelId="{EBA1403B-3F6C-43C9-99D6-A6EE684839F5}" type="pres">
      <dgm:prSet presAssocID="{3BC15D92-B54E-4870-961D-F40AF7389B8E}" presName="thinLine2b" presStyleLbl="callout" presStyleIdx="3" presStyleCnt="5"/>
      <dgm:spPr/>
    </dgm:pt>
    <dgm:pt modelId="{D12ADA98-252D-4128-A726-938AF5018551}" type="pres">
      <dgm:prSet presAssocID="{3BC15D92-B54E-4870-961D-F40AF7389B8E}" presName="vertSpace2b" presStyleCnt="0"/>
      <dgm:spPr/>
    </dgm:pt>
    <dgm:pt modelId="{B6D5C910-B731-4E8D-AB22-08BF6859F56D}" type="pres">
      <dgm:prSet presAssocID="{DFD94AB0-90FB-4BB7-8051-7C6B157841B2}" presName="horz2" presStyleCnt="0"/>
      <dgm:spPr/>
    </dgm:pt>
    <dgm:pt modelId="{16E7467F-A3C3-4E6F-AB39-33C42BE6A66D}" type="pres">
      <dgm:prSet presAssocID="{DFD94AB0-90FB-4BB7-8051-7C6B157841B2}" presName="horzSpace2" presStyleCnt="0"/>
      <dgm:spPr/>
    </dgm:pt>
    <dgm:pt modelId="{127DC441-4EC9-4589-8BC5-AF9FEC7B24DB}" type="pres">
      <dgm:prSet presAssocID="{DFD94AB0-90FB-4BB7-8051-7C6B157841B2}" presName="tx2" presStyleLbl="revTx" presStyleIdx="6" presStyleCnt="7"/>
      <dgm:spPr/>
    </dgm:pt>
    <dgm:pt modelId="{A4BED335-0CA1-4AAF-B683-D25D8A3C1D6E}" type="pres">
      <dgm:prSet presAssocID="{DFD94AB0-90FB-4BB7-8051-7C6B157841B2}" presName="vert2" presStyleCnt="0"/>
      <dgm:spPr/>
    </dgm:pt>
    <dgm:pt modelId="{36AE9F7B-DD20-432A-B3A9-4C4745507828}" type="pres">
      <dgm:prSet presAssocID="{DFD94AB0-90FB-4BB7-8051-7C6B157841B2}" presName="thinLine2b" presStyleLbl="callout" presStyleIdx="4" presStyleCnt="5"/>
      <dgm:spPr/>
    </dgm:pt>
    <dgm:pt modelId="{D7F5C26D-5E7A-4CC7-ABE0-D6D1F93A085F}" type="pres">
      <dgm:prSet presAssocID="{DFD94AB0-90FB-4BB7-8051-7C6B157841B2}" presName="vertSpace2b" presStyleCnt="0"/>
      <dgm:spPr/>
    </dgm:pt>
  </dgm:ptLst>
  <dgm:cxnLst>
    <dgm:cxn modelId="{95FFB906-54FC-493F-B897-AE7CD1DCD952}" srcId="{90524980-1322-4727-857B-8030E321C98B}" destId="{DFD94AB0-90FB-4BB7-8051-7C6B157841B2}" srcOrd="1" destOrd="0" parTransId="{1250AA60-40ED-4544-B2E0-57F9BD412955}" sibTransId="{18F8ABCF-D790-42B9-9C38-990BB863E681}"/>
    <dgm:cxn modelId="{CDEE2A1A-E4FB-471C-AADB-CB537509ACBA}" srcId="{DD0993BE-CC34-4DDF-A0BF-24BB1088C7F5}" destId="{FF212A5A-A30A-452C-A9A0-C2B7283419D0}" srcOrd="0" destOrd="0" parTransId="{CB8E225C-2EAC-4192-A94C-E1971342F269}" sibTransId="{EB0E7394-1991-4F6B-B5F8-23B82BCBC753}"/>
    <dgm:cxn modelId="{B772AB2D-E8D4-4547-B43C-0B34EEEEB6BE}" type="presOf" srcId="{FF212A5A-A30A-452C-A9A0-C2B7283419D0}" destId="{E6DAEAEF-7E78-48BA-8EAF-E176C7800E4E}" srcOrd="0" destOrd="0" presId="urn:microsoft.com/office/officeart/2008/layout/LinedList"/>
    <dgm:cxn modelId="{AF065E3D-37F7-4686-9498-6D945822C411}" type="presOf" srcId="{3BC15D92-B54E-4870-961D-F40AF7389B8E}" destId="{8323BCC8-F950-4915-A14D-5E6D855B1B13}" srcOrd="0" destOrd="0" presId="urn:microsoft.com/office/officeart/2008/layout/LinedList"/>
    <dgm:cxn modelId="{9B221944-C06F-4402-AB7B-B36263A49344}" type="presOf" srcId="{90524980-1322-4727-857B-8030E321C98B}" destId="{660BF601-4B67-4919-AA8A-B8E3928F3A8E}" srcOrd="0" destOrd="0" presId="urn:microsoft.com/office/officeart/2008/layout/LinedList"/>
    <dgm:cxn modelId="{10CD924C-3DF7-4FEE-91BC-5A5644DDB176}" type="presOf" srcId="{DD0993BE-CC34-4DDF-A0BF-24BB1088C7F5}" destId="{D8E6B5A7-3D0F-4525-B43A-150DFA45139E}" srcOrd="0" destOrd="0" presId="urn:microsoft.com/office/officeart/2008/layout/LinedList"/>
    <dgm:cxn modelId="{0F24CE51-2F6A-4A36-8C87-3E37B25FB783}" srcId="{FF212A5A-A30A-452C-A9A0-C2B7283419D0}" destId="{BA4C3945-84F0-4897-A9B2-E96461707E22}" srcOrd="1" destOrd="0" parTransId="{81EDD37D-F447-4789-927A-78D15311059C}" sibTransId="{073790BF-1FC5-4833-8CB8-15089E66A23A}"/>
    <dgm:cxn modelId="{86231E55-9955-4A95-8569-004CB5293680}" type="presOf" srcId="{E2D0F56E-E393-4CBC-B870-AF33BD34AD63}" destId="{C3931E09-09D7-455A-9A21-9F2869BE22C7}" srcOrd="0" destOrd="0" presId="urn:microsoft.com/office/officeart/2008/layout/LinedList"/>
    <dgm:cxn modelId="{8D179977-BB72-4475-902C-D69C8FA0FDB6}" type="presOf" srcId="{DFD94AB0-90FB-4BB7-8051-7C6B157841B2}" destId="{127DC441-4EC9-4589-8BC5-AF9FEC7B24DB}" srcOrd="0" destOrd="0" presId="urn:microsoft.com/office/officeart/2008/layout/LinedList"/>
    <dgm:cxn modelId="{F3CBB281-9EBB-47A5-B7F7-ADF5B1F07939}" srcId="{90524980-1322-4727-857B-8030E321C98B}" destId="{3BC15D92-B54E-4870-961D-F40AF7389B8E}" srcOrd="0" destOrd="0" parTransId="{52196047-5F61-45E8-AF22-99E605F5CE63}" sibTransId="{9BD0E9CD-CA2B-4333-91BA-79EEB1123C3B}"/>
    <dgm:cxn modelId="{E520CA84-2D9D-4548-B660-7C10647EB134}" type="presOf" srcId="{BA4C3945-84F0-4897-A9B2-E96461707E22}" destId="{A31DDFC0-14AA-4C80-9769-DFDB798BA469}" srcOrd="0" destOrd="0" presId="urn:microsoft.com/office/officeart/2008/layout/LinedList"/>
    <dgm:cxn modelId="{FA70B492-BCF7-4626-8017-6B99DC549E97}" srcId="{DD0993BE-CC34-4DDF-A0BF-24BB1088C7F5}" destId="{90524980-1322-4727-857B-8030E321C98B}" srcOrd="1" destOrd="0" parTransId="{5FDAB6D1-637A-4324-88C2-E106F22A347E}" sibTransId="{1D584C24-9CB3-4C49-BFAE-4D717E3395DB}"/>
    <dgm:cxn modelId="{05F085B0-C1BE-42B5-A154-B7501C163BA0}" srcId="{FF212A5A-A30A-452C-A9A0-C2B7283419D0}" destId="{EDE91C11-6C26-4597-A75C-B9D033A1845B}" srcOrd="2" destOrd="0" parTransId="{06BF884E-D72F-430C-8A7E-FD419DEE9AB7}" sibTransId="{CEDCAEEB-9BF8-4165-A887-6561441EA364}"/>
    <dgm:cxn modelId="{8A01B4D8-8C00-411C-A956-98ABE3DF469E}" type="presOf" srcId="{EDE91C11-6C26-4597-A75C-B9D033A1845B}" destId="{2E9202C7-695F-4CC2-BD1F-7D8AE3DB1A8D}" srcOrd="0" destOrd="0" presId="urn:microsoft.com/office/officeart/2008/layout/LinedList"/>
    <dgm:cxn modelId="{971D73E0-CFC6-4E89-95EE-B3EEA484F7BE}" srcId="{FF212A5A-A30A-452C-A9A0-C2B7283419D0}" destId="{E2D0F56E-E393-4CBC-B870-AF33BD34AD63}" srcOrd="0" destOrd="0" parTransId="{A3F5D588-05C4-48ED-9D87-575B393DB556}" sibTransId="{D0E4003D-C87B-4341-9F78-6D422C3B595A}"/>
    <dgm:cxn modelId="{27B75315-BCAF-45BA-B92A-9AB17C2CA6BC}" type="presParOf" srcId="{D8E6B5A7-3D0F-4525-B43A-150DFA45139E}" destId="{86FAB2B0-09F5-407B-8D8C-47E2BBE1FE18}" srcOrd="0" destOrd="0" presId="urn:microsoft.com/office/officeart/2008/layout/LinedList"/>
    <dgm:cxn modelId="{1CA76ED2-8C4A-4CF5-BEF5-9F2CE411BC84}" type="presParOf" srcId="{D8E6B5A7-3D0F-4525-B43A-150DFA45139E}" destId="{B1A2D92B-A647-4AF6-BAF0-5F64C4642083}" srcOrd="1" destOrd="0" presId="urn:microsoft.com/office/officeart/2008/layout/LinedList"/>
    <dgm:cxn modelId="{CF166FCD-72A6-4FD0-9D70-8EB631FB8BCD}" type="presParOf" srcId="{B1A2D92B-A647-4AF6-BAF0-5F64C4642083}" destId="{E6DAEAEF-7E78-48BA-8EAF-E176C7800E4E}" srcOrd="0" destOrd="0" presId="urn:microsoft.com/office/officeart/2008/layout/LinedList"/>
    <dgm:cxn modelId="{D1EDE1D2-701A-48F4-8E6C-40F682B7007C}" type="presParOf" srcId="{B1A2D92B-A647-4AF6-BAF0-5F64C4642083}" destId="{93020D69-169A-4838-8EF2-97F90C9A9ADB}" srcOrd="1" destOrd="0" presId="urn:microsoft.com/office/officeart/2008/layout/LinedList"/>
    <dgm:cxn modelId="{7938F3DF-23CD-49B5-848A-DFACEFF77133}" type="presParOf" srcId="{93020D69-169A-4838-8EF2-97F90C9A9ADB}" destId="{53B84FEC-015D-4241-82E1-2D564DE2E6B7}" srcOrd="0" destOrd="0" presId="urn:microsoft.com/office/officeart/2008/layout/LinedList"/>
    <dgm:cxn modelId="{31C611D8-7ED2-4A58-8F41-29138B00930A}" type="presParOf" srcId="{93020D69-169A-4838-8EF2-97F90C9A9ADB}" destId="{2ED321D9-D192-4987-BFF1-3775FAA4FC53}" srcOrd="1" destOrd="0" presId="urn:microsoft.com/office/officeart/2008/layout/LinedList"/>
    <dgm:cxn modelId="{202C8C06-A47C-4215-B702-10526F37EA6C}" type="presParOf" srcId="{2ED321D9-D192-4987-BFF1-3775FAA4FC53}" destId="{1C057ADA-8F5C-4496-9530-0B4685A57B6C}" srcOrd="0" destOrd="0" presId="urn:microsoft.com/office/officeart/2008/layout/LinedList"/>
    <dgm:cxn modelId="{E5228950-AA26-4FA9-B465-4CEEC02394B1}" type="presParOf" srcId="{2ED321D9-D192-4987-BFF1-3775FAA4FC53}" destId="{C3931E09-09D7-455A-9A21-9F2869BE22C7}" srcOrd="1" destOrd="0" presId="urn:microsoft.com/office/officeart/2008/layout/LinedList"/>
    <dgm:cxn modelId="{3E860005-710D-4A32-B634-A7C471F70181}" type="presParOf" srcId="{2ED321D9-D192-4987-BFF1-3775FAA4FC53}" destId="{6ADC5C16-0624-4982-A014-4C121CB024D8}" srcOrd="2" destOrd="0" presId="urn:microsoft.com/office/officeart/2008/layout/LinedList"/>
    <dgm:cxn modelId="{EC33D467-A379-44A2-BF0A-AB4018B396B6}" type="presParOf" srcId="{93020D69-169A-4838-8EF2-97F90C9A9ADB}" destId="{863AE9DA-DA8B-4070-8442-52C2C3654F58}" srcOrd="2" destOrd="0" presId="urn:microsoft.com/office/officeart/2008/layout/LinedList"/>
    <dgm:cxn modelId="{778DB835-C11F-4F84-9E14-B519F9BFF8EE}" type="presParOf" srcId="{93020D69-169A-4838-8EF2-97F90C9A9ADB}" destId="{3448ECC8-1766-4DAB-A2C6-8FE527C6216A}" srcOrd="3" destOrd="0" presId="urn:microsoft.com/office/officeart/2008/layout/LinedList"/>
    <dgm:cxn modelId="{7CC55ACD-5380-4FF8-AC7C-DF83FCFA3D6C}" type="presParOf" srcId="{93020D69-169A-4838-8EF2-97F90C9A9ADB}" destId="{8F88340A-18AB-460D-AEDB-F3B32A4F2727}" srcOrd="4" destOrd="0" presId="urn:microsoft.com/office/officeart/2008/layout/LinedList"/>
    <dgm:cxn modelId="{886904A5-7276-4110-8158-866CD0C56915}" type="presParOf" srcId="{8F88340A-18AB-460D-AEDB-F3B32A4F2727}" destId="{A3C95E0D-586B-45C2-851F-653128F47870}" srcOrd="0" destOrd="0" presId="urn:microsoft.com/office/officeart/2008/layout/LinedList"/>
    <dgm:cxn modelId="{1B444D9C-C3AF-45B8-86D7-69ACF4397925}" type="presParOf" srcId="{8F88340A-18AB-460D-AEDB-F3B32A4F2727}" destId="{A31DDFC0-14AA-4C80-9769-DFDB798BA469}" srcOrd="1" destOrd="0" presId="urn:microsoft.com/office/officeart/2008/layout/LinedList"/>
    <dgm:cxn modelId="{C852A0B4-D2F5-499E-9C83-79840C97DF3A}" type="presParOf" srcId="{8F88340A-18AB-460D-AEDB-F3B32A4F2727}" destId="{893FD434-F751-4ECE-B1EB-247A612A711E}" srcOrd="2" destOrd="0" presId="urn:microsoft.com/office/officeart/2008/layout/LinedList"/>
    <dgm:cxn modelId="{5F48D2E3-44C0-4DB4-88A6-8E15753B4E7A}" type="presParOf" srcId="{93020D69-169A-4838-8EF2-97F90C9A9ADB}" destId="{084DFE93-FCE2-4F9D-A47A-4AF8C409B8DC}" srcOrd="5" destOrd="0" presId="urn:microsoft.com/office/officeart/2008/layout/LinedList"/>
    <dgm:cxn modelId="{D329270F-4087-497A-A35C-BDB2221B3667}" type="presParOf" srcId="{93020D69-169A-4838-8EF2-97F90C9A9ADB}" destId="{72BE77A4-9120-4E9A-9B5F-C32FB4CA966B}" srcOrd="6" destOrd="0" presId="urn:microsoft.com/office/officeart/2008/layout/LinedList"/>
    <dgm:cxn modelId="{6E51CF6B-5142-4F2E-99D9-787075069940}" type="presParOf" srcId="{93020D69-169A-4838-8EF2-97F90C9A9ADB}" destId="{A6E668D7-151B-4E1C-BC9E-71E95C998808}" srcOrd="7" destOrd="0" presId="urn:microsoft.com/office/officeart/2008/layout/LinedList"/>
    <dgm:cxn modelId="{6B8B8ED3-1CDD-49E9-B7A1-D5A355419BF7}" type="presParOf" srcId="{A6E668D7-151B-4E1C-BC9E-71E95C998808}" destId="{3F21610D-BCEE-4074-B4FF-E51FEF24D9C5}" srcOrd="0" destOrd="0" presId="urn:microsoft.com/office/officeart/2008/layout/LinedList"/>
    <dgm:cxn modelId="{10DD0CA6-BDA4-457E-BC90-37CD963BF623}" type="presParOf" srcId="{A6E668D7-151B-4E1C-BC9E-71E95C998808}" destId="{2E9202C7-695F-4CC2-BD1F-7D8AE3DB1A8D}" srcOrd="1" destOrd="0" presId="urn:microsoft.com/office/officeart/2008/layout/LinedList"/>
    <dgm:cxn modelId="{B631BB8E-EE92-43A2-8CEC-633124ABC327}" type="presParOf" srcId="{A6E668D7-151B-4E1C-BC9E-71E95C998808}" destId="{1ADB69A8-DB3D-4821-8231-1DD4135C161F}" srcOrd="2" destOrd="0" presId="urn:microsoft.com/office/officeart/2008/layout/LinedList"/>
    <dgm:cxn modelId="{F660FAC9-E1DB-40E6-BE92-9A2595EBF55A}" type="presParOf" srcId="{93020D69-169A-4838-8EF2-97F90C9A9ADB}" destId="{DF227F41-30B4-4E53-BB83-24A53AF68B38}" srcOrd="8" destOrd="0" presId="urn:microsoft.com/office/officeart/2008/layout/LinedList"/>
    <dgm:cxn modelId="{4002795F-F07B-4247-88E2-590A7A63DF83}" type="presParOf" srcId="{93020D69-169A-4838-8EF2-97F90C9A9ADB}" destId="{AF3F080A-69D0-4863-9642-B3C830DC2F63}" srcOrd="9" destOrd="0" presId="urn:microsoft.com/office/officeart/2008/layout/LinedList"/>
    <dgm:cxn modelId="{67B77C09-D394-447D-A514-4346CAEC4A3C}" type="presParOf" srcId="{D8E6B5A7-3D0F-4525-B43A-150DFA45139E}" destId="{F80A9D89-8524-4C3B-AF1B-4F85254B73AE}" srcOrd="2" destOrd="0" presId="urn:microsoft.com/office/officeart/2008/layout/LinedList"/>
    <dgm:cxn modelId="{C1B8F2E1-3887-4A37-B488-52BEB2EADE4B}" type="presParOf" srcId="{D8E6B5A7-3D0F-4525-B43A-150DFA45139E}" destId="{AB3C7870-BACC-40EE-A9AE-787CFE558F06}" srcOrd="3" destOrd="0" presId="urn:microsoft.com/office/officeart/2008/layout/LinedList"/>
    <dgm:cxn modelId="{771D8F55-AC8F-42C0-AEF4-5102AEDD5A3E}" type="presParOf" srcId="{AB3C7870-BACC-40EE-A9AE-787CFE558F06}" destId="{660BF601-4B67-4919-AA8A-B8E3928F3A8E}" srcOrd="0" destOrd="0" presId="urn:microsoft.com/office/officeart/2008/layout/LinedList"/>
    <dgm:cxn modelId="{1A8E70DE-7621-431C-A83E-5B2A4C78F325}" type="presParOf" srcId="{AB3C7870-BACC-40EE-A9AE-787CFE558F06}" destId="{3CBCBE4E-616B-4817-B129-8F7AAC99F49A}" srcOrd="1" destOrd="0" presId="urn:microsoft.com/office/officeart/2008/layout/LinedList"/>
    <dgm:cxn modelId="{1FA36CF7-461F-48E6-95D1-01EC8AD932BD}" type="presParOf" srcId="{3CBCBE4E-616B-4817-B129-8F7AAC99F49A}" destId="{BCD49EF8-C834-4114-B238-A5DF998769C9}" srcOrd="0" destOrd="0" presId="urn:microsoft.com/office/officeart/2008/layout/LinedList"/>
    <dgm:cxn modelId="{EA4C81AD-8862-4853-868B-54A337EF4485}" type="presParOf" srcId="{3CBCBE4E-616B-4817-B129-8F7AAC99F49A}" destId="{6E8B0A36-834E-422E-BBF8-BD9A8BA27F76}" srcOrd="1" destOrd="0" presId="urn:microsoft.com/office/officeart/2008/layout/LinedList"/>
    <dgm:cxn modelId="{335E0EA4-0A67-49CE-A70E-AD0B06422FD4}" type="presParOf" srcId="{6E8B0A36-834E-422E-BBF8-BD9A8BA27F76}" destId="{4B2ECF2D-AC3A-47B9-8C43-2C40592D0EEE}" srcOrd="0" destOrd="0" presId="urn:microsoft.com/office/officeart/2008/layout/LinedList"/>
    <dgm:cxn modelId="{4C8B860D-120C-4535-BFA9-66879E4FF448}" type="presParOf" srcId="{6E8B0A36-834E-422E-BBF8-BD9A8BA27F76}" destId="{8323BCC8-F950-4915-A14D-5E6D855B1B13}" srcOrd="1" destOrd="0" presId="urn:microsoft.com/office/officeart/2008/layout/LinedList"/>
    <dgm:cxn modelId="{B663C7BC-1C8C-4533-9891-5F382F9A8CF2}" type="presParOf" srcId="{6E8B0A36-834E-422E-BBF8-BD9A8BA27F76}" destId="{FDED194E-AFCE-41BB-8AAA-A46A65B349CC}" srcOrd="2" destOrd="0" presId="urn:microsoft.com/office/officeart/2008/layout/LinedList"/>
    <dgm:cxn modelId="{8B2DD85B-AA5A-4084-8F0E-A9AB5ACB9C9A}" type="presParOf" srcId="{3CBCBE4E-616B-4817-B129-8F7AAC99F49A}" destId="{EBA1403B-3F6C-43C9-99D6-A6EE684839F5}" srcOrd="2" destOrd="0" presId="urn:microsoft.com/office/officeart/2008/layout/LinedList"/>
    <dgm:cxn modelId="{8AC40B70-9873-4EF3-B7D2-DFFF42026F85}" type="presParOf" srcId="{3CBCBE4E-616B-4817-B129-8F7AAC99F49A}" destId="{D12ADA98-252D-4128-A726-938AF5018551}" srcOrd="3" destOrd="0" presId="urn:microsoft.com/office/officeart/2008/layout/LinedList"/>
    <dgm:cxn modelId="{FC1B4B66-747C-49C7-A6BE-A1522B2BE26A}" type="presParOf" srcId="{3CBCBE4E-616B-4817-B129-8F7AAC99F49A}" destId="{B6D5C910-B731-4E8D-AB22-08BF6859F56D}" srcOrd="4" destOrd="0" presId="urn:microsoft.com/office/officeart/2008/layout/LinedList"/>
    <dgm:cxn modelId="{92B7CF9C-4003-4F2A-B609-C523A093E018}" type="presParOf" srcId="{B6D5C910-B731-4E8D-AB22-08BF6859F56D}" destId="{16E7467F-A3C3-4E6F-AB39-33C42BE6A66D}" srcOrd="0" destOrd="0" presId="urn:microsoft.com/office/officeart/2008/layout/LinedList"/>
    <dgm:cxn modelId="{B21CE79E-24CF-46D2-9A81-E216D918392D}" type="presParOf" srcId="{B6D5C910-B731-4E8D-AB22-08BF6859F56D}" destId="{127DC441-4EC9-4589-8BC5-AF9FEC7B24DB}" srcOrd="1" destOrd="0" presId="urn:microsoft.com/office/officeart/2008/layout/LinedList"/>
    <dgm:cxn modelId="{9BBFC4A7-8A36-43FA-B7E1-C9F38C9BD9A1}" type="presParOf" srcId="{B6D5C910-B731-4E8D-AB22-08BF6859F56D}" destId="{A4BED335-0CA1-4AAF-B683-D25D8A3C1D6E}" srcOrd="2" destOrd="0" presId="urn:microsoft.com/office/officeart/2008/layout/LinedList"/>
    <dgm:cxn modelId="{71A5E53D-BA1C-402C-B15D-26C740F78159}" type="presParOf" srcId="{3CBCBE4E-616B-4817-B129-8F7AAC99F49A}" destId="{36AE9F7B-DD20-432A-B3A9-4C4745507828}" srcOrd="5" destOrd="0" presId="urn:microsoft.com/office/officeart/2008/layout/LinedList"/>
    <dgm:cxn modelId="{D360FD87-64BC-40DD-943F-CDBB7B303850}" type="presParOf" srcId="{3CBCBE4E-616B-4817-B129-8F7AAC99F49A}" destId="{D7F5C26D-5E7A-4CC7-ABE0-D6D1F93A085F}"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DD0993BE-CC34-4DDF-A0BF-24BB1088C7F5}"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6D86E6BF-5D7E-4FA2-9318-D36B68EBA2C9}">
      <dgm:prSet/>
      <dgm:spPr/>
      <dgm:t>
        <a:bodyPr/>
        <a:lstStyle/>
        <a:p>
          <a:r>
            <a:rPr lang="es-ES" dirty="0"/>
            <a:t>Basado en densidad</a:t>
          </a:r>
        </a:p>
      </dgm:t>
    </dgm:pt>
    <dgm:pt modelId="{77712403-6645-4ECF-B7F0-7A7C9C755699}" type="parTrans" cxnId="{97147107-34E2-4FC4-A78D-94F63385D454}">
      <dgm:prSet/>
      <dgm:spPr/>
      <dgm:t>
        <a:bodyPr/>
        <a:lstStyle/>
        <a:p>
          <a:endParaRPr lang="es-ES"/>
        </a:p>
      </dgm:t>
    </dgm:pt>
    <dgm:pt modelId="{305F3382-08D9-42C8-B00D-35F672878419}" type="sibTrans" cxnId="{97147107-34E2-4FC4-A78D-94F63385D454}">
      <dgm:prSet/>
      <dgm:spPr/>
      <dgm:t>
        <a:bodyPr/>
        <a:lstStyle/>
        <a:p>
          <a:endParaRPr lang="es-ES"/>
        </a:p>
      </dgm:t>
    </dgm:pt>
    <dgm:pt modelId="{646264A4-D655-4308-A164-62A01CAAC848}">
      <dgm:prSet/>
      <dgm:spPr/>
      <dgm:t>
        <a:bodyPr/>
        <a:lstStyle/>
        <a:p>
          <a:r>
            <a:rPr lang="es-ES" dirty="0"/>
            <a:t>En este enfoque, los datos se agrupan por áreas de altas concentraciones de puntos rodeadas por áreas de bajas concentraciones de puntos.</a:t>
          </a:r>
        </a:p>
      </dgm:t>
    </dgm:pt>
    <dgm:pt modelId="{6333694E-22C4-42F5-A8BE-083E607DC5A6}" type="parTrans" cxnId="{F3669D38-B7D8-404F-BEA6-857FC611BA99}">
      <dgm:prSet/>
      <dgm:spPr/>
      <dgm:t>
        <a:bodyPr/>
        <a:lstStyle/>
        <a:p>
          <a:endParaRPr lang="es-ES"/>
        </a:p>
      </dgm:t>
    </dgm:pt>
    <dgm:pt modelId="{2E1A5A9E-5110-4E8B-8C72-00EA4777796B}" type="sibTrans" cxnId="{F3669D38-B7D8-404F-BEA6-857FC611BA99}">
      <dgm:prSet/>
      <dgm:spPr/>
      <dgm:t>
        <a:bodyPr/>
        <a:lstStyle/>
        <a:p>
          <a:endParaRPr lang="es-ES"/>
        </a:p>
      </dgm:t>
    </dgm:pt>
    <dgm:pt modelId="{89DC4A1F-16BE-4ED8-99F9-D25C1D0AFA36}">
      <dgm:prSet/>
      <dgm:spPr/>
      <dgm:t>
        <a:bodyPr/>
        <a:lstStyle/>
        <a:p>
          <a:r>
            <a:rPr lang="es-ES" dirty="0"/>
            <a:t>Los algoritmos encuentran lugares densos en puntos de datos y los llaman grupos.</a:t>
          </a:r>
        </a:p>
      </dgm:t>
    </dgm:pt>
    <dgm:pt modelId="{40515E35-0500-48BF-B6FB-F6CC74285841}" type="parTrans" cxnId="{45E4ABED-C2C3-4F35-B23B-4DC2868EE27E}">
      <dgm:prSet/>
      <dgm:spPr/>
      <dgm:t>
        <a:bodyPr/>
        <a:lstStyle/>
        <a:p>
          <a:endParaRPr lang="es-ES"/>
        </a:p>
      </dgm:t>
    </dgm:pt>
    <dgm:pt modelId="{2F5825DB-A44B-4AF5-85CA-65D26E848768}" type="sibTrans" cxnId="{45E4ABED-C2C3-4F35-B23B-4DC2868EE27E}">
      <dgm:prSet/>
      <dgm:spPr/>
      <dgm:t>
        <a:bodyPr/>
        <a:lstStyle/>
        <a:p>
          <a:endParaRPr lang="es-ES"/>
        </a:p>
      </dgm:t>
    </dgm:pt>
    <dgm:pt modelId="{9F03A05A-800E-4A0C-9251-8A5FE218094D}">
      <dgm:prSet/>
      <dgm:spPr/>
      <dgm:t>
        <a:bodyPr/>
        <a:lstStyle/>
        <a:p>
          <a:r>
            <a:rPr lang="es-ES" dirty="0"/>
            <a:t>La ventaja es que estos grupos pueden tener cualquier forma, no están limitados a condiciones esperadas.</a:t>
          </a:r>
        </a:p>
      </dgm:t>
    </dgm:pt>
    <dgm:pt modelId="{37B2115D-6088-4F93-82BA-DC802B8F89B8}" type="parTrans" cxnId="{FCBBD7FF-F498-40E5-9A3D-EFBED36D953C}">
      <dgm:prSet/>
      <dgm:spPr/>
      <dgm:t>
        <a:bodyPr/>
        <a:lstStyle/>
        <a:p>
          <a:endParaRPr lang="es-ES"/>
        </a:p>
      </dgm:t>
    </dgm:pt>
    <dgm:pt modelId="{9016CFE1-B771-4064-8646-6A912BC15B5D}" type="sibTrans" cxnId="{FCBBD7FF-F498-40E5-9A3D-EFBED36D953C}">
      <dgm:prSet/>
      <dgm:spPr/>
      <dgm:t>
        <a:bodyPr/>
        <a:lstStyle/>
        <a:p>
          <a:endParaRPr lang="es-ES"/>
        </a:p>
      </dgm:t>
    </dgm:pt>
    <dgm:pt modelId="{B8CFF911-7996-4C6A-830A-0AF8BE3C4FE9}">
      <dgm:prSet/>
      <dgm:spPr/>
      <dgm:t>
        <a:bodyPr/>
        <a:lstStyle/>
        <a:p>
          <a:r>
            <a:rPr lang="es-ES" dirty="0"/>
            <a:t>K-</a:t>
          </a:r>
          <a:r>
            <a:rPr lang="es-ES" dirty="0" err="1"/>
            <a:t>Means</a:t>
          </a:r>
          <a:endParaRPr lang="es-ES" dirty="0"/>
        </a:p>
      </dgm:t>
    </dgm:pt>
    <dgm:pt modelId="{88F5C9D8-9BAB-4134-B163-28962FEFEA48}" type="parTrans" cxnId="{5EFF626A-99A8-4738-8D4D-0AEF322997B9}">
      <dgm:prSet/>
      <dgm:spPr/>
      <dgm:t>
        <a:bodyPr/>
        <a:lstStyle/>
        <a:p>
          <a:endParaRPr lang="es-ES"/>
        </a:p>
      </dgm:t>
    </dgm:pt>
    <dgm:pt modelId="{EC44DA64-030F-445A-A066-B706B2A131C2}" type="sibTrans" cxnId="{5EFF626A-99A8-4738-8D4D-0AEF322997B9}">
      <dgm:prSet/>
      <dgm:spPr/>
      <dgm:t>
        <a:bodyPr/>
        <a:lstStyle/>
        <a:p>
          <a:endParaRPr lang="es-ES"/>
        </a:p>
      </dgm:t>
    </dgm:pt>
    <dgm:pt modelId="{F0E97067-57F0-4F1B-916E-9A4A73F3EDAA}">
      <dgm:prSet/>
      <dgm:spPr/>
      <dgm:t>
        <a:bodyPr/>
        <a:lstStyle/>
        <a:p>
          <a:r>
            <a:rPr lang="es-ES" dirty="0"/>
            <a:t>Es uno de los algoritmos de agrupamiento más populares.</a:t>
          </a:r>
        </a:p>
      </dgm:t>
    </dgm:pt>
    <dgm:pt modelId="{1F7ABDB4-A2D2-4BC6-8526-0E5A7682808D}" type="parTrans" cxnId="{6C33B028-783E-4A65-8ED1-98010BEEF02C}">
      <dgm:prSet/>
      <dgm:spPr/>
      <dgm:t>
        <a:bodyPr/>
        <a:lstStyle/>
        <a:p>
          <a:endParaRPr lang="es-ES"/>
        </a:p>
      </dgm:t>
    </dgm:pt>
    <dgm:pt modelId="{06C2C23F-FCA9-4C96-8AAD-3DF915690A89}" type="sibTrans" cxnId="{6C33B028-783E-4A65-8ED1-98010BEEF02C}">
      <dgm:prSet/>
      <dgm:spPr/>
      <dgm:t>
        <a:bodyPr/>
        <a:lstStyle/>
        <a:p>
          <a:endParaRPr lang="es-ES"/>
        </a:p>
      </dgm:t>
    </dgm:pt>
    <dgm:pt modelId="{4178D6D4-A262-44C5-AD32-B15A17A6CF29}">
      <dgm:prSet/>
      <dgm:spPr/>
      <dgm:t>
        <a:bodyPr/>
        <a:lstStyle/>
        <a:p>
          <a:r>
            <a:rPr lang="es-ES" dirty="0"/>
            <a:t>Agrupa los datos en k clústeres según la distancia entre los puntos y los centroides.</a:t>
          </a:r>
        </a:p>
      </dgm:t>
    </dgm:pt>
    <dgm:pt modelId="{978E6B3C-56B1-4CC8-B83B-6FEF628ADD4A}" type="parTrans" cxnId="{C689A07E-908C-46F1-94DF-1912F612C2B9}">
      <dgm:prSet/>
      <dgm:spPr/>
      <dgm:t>
        <a:bodyPr/>
        <a:lstStyle/>
        <a:p>
          <a:endParaRPr lang="es-ES"/>
        </a:p>
      </dgm:t>
    </dgm:pt>
    <dgm:pt modelId="{B0AF8A21-2A2C-4EBB-A55B-FB45800A9B3D}" type="sibTrans" cxnId="{C689A07E-908C-46F1-94DF-1912F612C2B9}">
      <dgm:prSet/>
      <dgm:spPr/>
      <dgm:t>
        <a:bodyPr/>
        <a:lstStyle/>
        <a:p>
          <a:endParaRPr lang="es-ES"/>
        </a:p>
      </dgm:t>
    </dgm:pt>
    <dgm:pt modelId="{26EDE5D7-8E30-43B8-9B86-58213786CE1F}">
      <dgm:prSet/>
      <dgm:spPr/>
      <dgm:t>
        <a:bodyPr/>
        <a:lstStyle/>
        <a:p>
          <a:r>
            <a:rPr lang="es-ES" dirty="0"/>
            <a:t>Cada punto se asigna al clúster con el centroide más cercano.</a:t>
          </a:r>
        </a:p>
      </dgm:t>
    </dgm:pt>
    <dgm:pt modelId="{F6CA23E0-7D61-4AB5-A4F9-727E786B61EA}" type="parTrans" cxnId="{2CAF8894-F8FC-492D-9D32-8E3693684DAD}">
      <dgm:prSet/>
      <dgm:spPr/>
      <dgm:t>
        <a:bodyPr/>
        <a:lstStyle/>
        <a:p>
          <a:endParaRPr lang="es-ES"/>
        </a:p>
      </dgm:t>
    </dgm:pt>
    <dgm:pt modelId="{C72AD4DC-1AA5-4ADD-A07B-0E3612A07753}" type="sibTrans" cxnId="{2CAF8894-F8FC-492D-9D32-8E3693684DAD}">
      <dgm:prSet/>
      <dgm:spPr/>
      <dgm:t>
        <a:bodyPr/>
        <a:lstStyle/>
        <a:p>
          <a:endParaRPr lang="es-ES"/>
        </a:p>
      </dgm:t>
    </dgm:pt>
    <dgm:pt modelId="{65428D61-E20C-4037-8725-C33C247919A8}">
      <dgm:prSet/>
      <dgm:spPr/>
      <dgm:t>
        <a:bodyPr/>
        <a:lstStyle/>
        <a:p>
          <a:r>
            <a:rPr lang="es-ES" dirty="0"/>
            <a:t>Crea una jerarquía de clústeres.</a:t>
          </a:r>
        </a:p>
      </dgm:t>
    </dgm:pt>
    <dgm:pt modelId="{0A8C5A83-2C7A-44A3-8B6C-D5C22ED7B993}" type="parTrans" cxnId="{AFD28F30-719C-4450-A9FF-F85BE438FF85}">
      <dgm:prSet/>
      <dgm:spPr/>
      <dgm:t>
        <a:bodyPr/>
        <a:lstStyle/>
        <a:p>
          <a:endParaRPr lang="es-ES"/>
        </a:p>
      </dgm:t>
    </dgm:pt>
    <dgm:pt modelId="{5C4F02F0-68D0-4BB6-9E48-AF39E7159269}" type="sibTrans" cxnId="{AFD28F30-719C-4450-A9FF-F85BE438FF85}">
      <dgm:prSet/>
      <dgm:spPr/>
      <dgm:t>
        <a:bodyPr/>
        <a:lstStyle/>
        <a:p>
          <a:endParaRPr lang="es-ES"/>
        </a:p>
      </dgm:t>
    </dgm:pt>
    <dgm:pt modelId="{B092CBFE-4B77-41AE-933A-6B5F97182ED5}">
      <dgm:prSet/>
      <dgm:spPr/>
      <dgm:t>
        <a:bodyPr/>
        <a:lstStyle/>
        <a:p>
          <a:r>
            <a:rPr lang="es-ES" dirty="0"/>
            <a:t>Puede ser aglomerativo (comienza con cada punto como un clúster y fusiona los más cercanos) o divisivo (comienza con todos los puntos en un clúster y divide en subclústeres).</a:t>
          </a:r>
        </a:p>
      </dgm:t>
    </dgm:pt>
    <dgm:pt modelId="{00A1CA49-48D6-4FCA-8389-A37ACA30F16B}" type="parTrans" cxnId="{20A828BE-B1CB-428C-9876-7C94F388B5C2}">
      <dgm:prSet/>
      <dgm:spPr/>
      <dgm:t>
        <a:bodyPr/>
        <a:lstStyle/>
        <a:p>
          <a:endParaRPr lang="es-ES"/>
        </a:p>
      </dgm:t>
    </dgm:pt>
    <dgm:pt modelId="{EE082BC2-D0AB-46AC-B8B1-5C4463F54761}" type="sibTrans" cxnId="{20A828BE-B1CB-428C-9876-7C94F388B5C2}">
      <dgm:prSet/>
      <dgm:spPr/>
      <dgm:t>
        <a:bodyPr/>
        <a:lstStyle/>
        <a:p>
          <a:endParaRPr lang="es-ES"/>
        </a:p>
      </dgm:t>
    </dgm:pt>
    <dgm:pt modelId="{D4637C4D-0071-48DC-8154-E49EDFFAEEC1}">
      <dgm:prSet/>
      <dgm:spPr/>
      <dgm:t>
        <a:bodyPr/>
        <a:lstStyle/>
        <a:p>
          <a:r>
            <a:rPr lang="es-ES" dirty="0"/>
            <a:t>Proporciona una visión completa de las relaciones entre los datos</a:t>
          </a:r>
        </a:p>
      </dgm:t>
    </dgm:pt>
    <dgm:pt modelId="{C0651DA0-3FA7-49DB-AF10-7D34FA39C260}" type="parTrans" cxnId="{82139C19-F1D5-4A62-94E2-01C07970D7D1}">
      <dgm:prSet/>
      <dgm:spPr/>
      <dgm:t>
        <a:bodyPr/>
        <a:lstStyle/>
        <a:p>
          <a:endParaRPr lang="es-ES"/>
        </a:p>
      </dgm:t>
    </dgm:pt>
    <dgm:pt modelId="{AEDB9A31-D4BE-4132-AF06-07949F0B73FC}" type="sibTrans" cxnId="{82139C19-F1D5-4A62-94E2-01C07970D7D1}">
      <dgm:prSet/>
      <dgm:spPr/>
      <dgm:t>
        <a:bodyPr/>
        <a:lstStyle/>
        <a:p>
          <a:endParaRPr lang="es-ES"/>
        </a:p>
      </dgm:t>
    </dgm:pt>
    <dgm:pt modelId="{D36A474A-0AD2-4B7B-AA21-47472283156E}">
      <dgm:prSet/>
      <dgm:spPr/>
      <dgm:t>
        <a:bodyPr/>
        <a:lstStyle/>
        <a:p>
          <a:r>
            <a:rPr lang="es-ES" dirty="0"/>
            <a:t>Jerárquico</a:t>
          </a:r>
        </a:p>
      </dgm:t>
    </dgm:pt>
    <dgm:pt modelId="{12A9FFEE-4A5B-4564-A53B-80C3F407EC72}" type="parTrans" cxnId="{0CAEC270-F2EA-4EE7-91D8-B56D0DB24E4A}">
      <dgm:prSet/>
      <dgm:spPr/>
      <dgm:t>
        <a:bodyPr/>
        <a:lstStyle/>
        <a:p>
          <a:endParaRPr lang="es-ES"/>
        </a:p>
      </dgm:t>
    </dgm:pt>
    <dgm:pt modelId="{B58D866D-C7CB-48DA-B176-982554414C56}" type="sibTrans" cxnId="{0CAEC270-F2EA-4EE7-91D8-B56D0DB24E4A}">
      <dgm:prSet/>
      <dgm:spPr/>
      <dgm:t>
        <a:bodyPr/>
        <a:lstStyle/>
        <a:p>
          <a:endParaRPr lang="es-ES"/>
        </a:p>
      </dgm:t>
    </dgm:pt>
    <dgm:pt modelId="{D8E6B5A7-3D0F-4525-B43A-150DFA45139E}" type="pres">
      <dgm:prSet presAssocID="{DD0993BE-CC34-4DDF-A0BF-24BB1088C7F5}" presName="vert0" presStyleCnt="0">
        <dgm:presLayoutVars>
          <dgm:dir/>
          <dgm:animOne val="branch"/>
          <dgm:animLvl val="lvl"/>
        </dgm:presLayoutVars>
      </dgm:prSet>
      <dgm:spPr/>
    </dgm:pt>
    <dgm:pt modelId="{F8C724F6-AD46-43C5-B2D8-077A65118B87}" type="pres">
      <dgm:prSet presAssocID="{6D86E6BF-5D7E-4FA2-9318-D36B68EBA2C9}" presName="thickLine" presStyleLbl="alignNode1" presStyleIdx="0" presStyleCnt="3"/>
      <dgm:spPr/>
    </dgm:pt>
    <dgm:pt modelId="{4D54006A-6E13-40FB-AFF9-D55F5B994757}" type="pres">
      <dgm:prSet presAssocID="{6D86E6BF-5D7E-4FA2-9318-D36B68EBA2C9}" presName="horz1" presStyleCnt="0"/>
      <dgm:spPr/>
    </dgm:pt>
    <dgm:pt modelId="{DA9A7DB1-E256-4C83-97B0-E3E78F23CD18}" type="pres">
      <dgm:prSet presAssocID="{6D86E6BF-5D7E-4FA2-9318-D36B68EBA2C9}" presName="tx1" presStyleLbl="revTx" presStyleIdx="0" presStyleCnt="12"/>
      <dgm:spPr/>
    </dgm:pt>
    <dgm:pt modelId="{223B30FC-6644-4B12-AEA1-F6FF278022C6}" type="pres">
      <dgm:prSet presAssocID="{6D86E6BF-5D7E-4FA2-9318-D36B68EBA2C9}" presName="vert1" presStyleCnt="0"/>
      <dgm:spPr/>
    </dgm:pt>
    <dgm:pt modelId="{83EB2DCF-C0E2-4F22-A40B-E29CC98212A1}" type="pres">
      <dgm:prSet presAssocID="{646264A4-D655-4308-A164-62A01CAAC848}" presName="vertSpace2a" presStyleCnt="0"/>
      <dgm:spPr/>
    </dgm:pt>
    <dgm:pt modelId="{80083824-2E33-4C56-A719-4B3AF692AAD1}" type="pres">
      <dgm:prSet presAssocID="{646264A4-D655-4308-A164-62A01CAAC848}" presName="horz2" presStyleCnt="0"/>
      <dgm:spPr/>
    </dgm:pt>
    <dgm:pt modelId="{3FE5E691-2E23-47F8-BB08-7BF6ECF8A4FD}" type="pres">
      <dgm:prSet presAssocID="{646264A4-D655-4308-A164-62A01CAAC848}" presName="horzSpace2" presStyleCnt="0"/>
      <dgm:spPr/>
    </dgm:pt>
    <dgm:pt modelId="{ACAF7EA6-B35C-4062-8671-25E43EFA6063}" type="pres">
      <dgm:prSet presAssocID="{646264A4-D655-4308-A164-62A01CAAC848}" presName="tx2" presStyleLbl="revTx" presStyleIdx="1" presStyleCnt="12"/>
      <dgm:spPr/>
    </dgm:pt>
    <dgm:pt modelId="{670D6647-383B-427C-BD46-A0A6A1740E93}" type="pres">
      <dgm:prSet presAssocID="{646264A4-D655-4308-A164-62A01CAAC848}" presName="vert2" presStyleCnt="0"/>
      <dgm:spPr/>
    </dgm:pt>
    <dgm:pt modelId="{2193E44D-70B4-43A7-8590-F7CEE0D12396}" type="pres">
      <dgm:prSet presAssocID="{646264A4-D655-4308-A164-62A01CAAC848}" presName="thinLine2b" presStyleLbl="callout" presStyleIdx="0" presStyleCnt="9"/>
      <dgm:spPr/>
    </dgm:pt>
    <dgm:pt modelId="{F251FFBD-6E35-4428-B3DF-F065B5864497}" type="pres">
      <dgm:prSet presAssocID="{646264A4-D655-4308-A164-62A01CAAC848}" presName="vertSpace2b" presStyleCnt="0"/>
      <dgm:spPr/>
    </dgm:pt>
    <dgm:pt modelId="{F4212705-C478-4AF9-BCEC-2869BBB9440A}" type="pres">
      <dgm:prSet presAssocID="{89DC4A1F-16BE-4ED8-99F9-D25C1D0AFA36}" presName="horz2" presStyleCnt="0"/>
      <dgm:spPr/>
    </dgm:pt>
    <dgm:pt modelId="{4E29B2C7-65F5-4099-9652-7895EEEF7454}" type="pres">
      <dgm:prSet presAssocID="{89DC4A1F-16BE-4ED8-99F9-D25C1D0AFA36}" presName="horzSpace2" presStyleCnt="0"/>
      <dgm:spPr/>
    </dgm:pt>
    <dgm:pt modelId="{D0CF50B6-F25A-4A0C-B0CC-0F34A00E86BC}" type="pres">
      <dgm:prSet presAssocID="{89DC4A1F-16BE-4ED8-99F9-D25C1D0AFA36}" presName="tx2" presStyleLbl="revTx" presStyleIdx="2" presStyleCnt="12"/>
      <dgm:spPr/>
    </dgm:pt>
    <dgm:pt modelId="{D73C2780-0106-4E83-AC3A-026E15791083}" type="pres">
      <dgm:prSet presAssocID="{89DC4A1F-16BE-4ED8-99F9-D25C1D0AFA36}" presName="vert2" presStyleCnt="0"/>
      <dgm:spPr/>
    </dgm:pt>
    <dgm:pt modelId="{BF3F683D-180C-4D03-A1A7-0633228BBC97}" type="pres">
      <dgm:prSet presAssocID="{89DC4A1F-16BE-4ED8-99F9-D25C1D0AFA36}" presName="thinLine2b" presStyleLbl="callout" presStyleIdx="1" presStyleCnt="9"/>
      <dgm:spPr/>
    </dgm:pt>
    <dgm:pt modelId="{BC679E8F-947F-4A8F-B7FE-7B0580BC6870}" type="pres">
      <dgm:prSet presAssocID="{89DC4A1F-16BE-4ED8-99F9-D25C1D0AFA36}" presName="vertSpace2b" presStyleCnt="0"/>
      <dgm:spPr/>
    </dgm:pt>
    <dgm:pt modelId="{2C48DF8D-CEB1-4A22-BA01-E2AFDDA59624}" type="pres">
      <dgm:prSet presAssocID="{9F03A05A-800E-4A0C-9251-8A5FE218094D}" presName="horz2" presStyleCnt="0"/>
      <dgm:spPr/>
    </dgm:pt>
    <dgm:pt modelId="{A1B3C8D8-F586-409E-88FE-70A851EC69BF}" type="pres">
      <dgm:prSet presAssocID="{9F03A05A-800E-4A0C-9251-8A5FE218094D}" presName="horzSpace2" presStyleCnt="0"/>
      <dgm:spPr/>
    </dgm:pt>
    <dgm:pt modelId="{265AA21D-2776-4D9C-802E-76CFEDA9AB65}" type="pres">
      <dgm:prSet presAssocID="{9F03A05A-800E-4A0C-9251-8A5FE218094D}" presName="tx2" presStyleLbl="revTx" presStyleIdx="3" presStyleCnt="12"/>
      <dgm:spPr/>
    </dgm:pt>
    <dgm:pt modelId="{C64BE234-3593-4A7E-8980-3DB279FEF400}" type="pres">
      <dgm:prSet presAssocID="{9F03A05A-800E-4A0C-9251-8A5FE218094D}" presName="vert2" presStyleCnt="0"/>
      <dgm:spPr/>
    </dgm:pt>
    <dgm:pt modelId="{5328BC12-38E1-46F9-8C37-D4698DE89B24}" type="pres">
      <dgm:prSet presAssocID="{9F03A05A-800E-4A0C-9251-8A5FE218094D}" presName="thinLine2b" presStyleLbl="callout" presStyleIdx="2" presStyleCnt="9"/>
      <dgm:spPr/>
    </dgm:pt>
    <dgm:pt modelId="{F3306D2C-EE10-48F8-A095-FFB56E0E667B}" type="pres">
      <dgm:prSet presAssocID="{9F03A05A-800E-4A0C-9251-8A5FE218094D}" presName="vertSpace2b" presStyleCnt="0"/>
      <dgm:spPr/>
    </dgm:pt>
    <dgm:pt modelId="{C0146811-9D29-409D-B566-98FFDE585246}" type="pres">
      <dgm:prSet presAssocID="{B8CFF911-7996-4C6A-830A-0AF8BE3C4FE9}" presName="thickLine" presStyleLbl="alignNode1" presStyleIdx="1" presStyleCnt="3"/>
      <dgm:spPr/>
    </dgm:pt>
    <dgm:pt modelId="{4D9092DE-2FC7-414B-8D28-7C4C664F795D}" type="pres">
      <dgm:prSet presAssocID="{B8CFF911-7996-4C6A-830A-0AF8BE3C4FE9}" presName="horz1" presStyleCnt="0"/>
      <dgm:spPr/>
    </dgm:pt>
    <dgm:pt modelId="{0B5DF2E5-749A-4FA4-8001-F89E2CAF8C9A}" type="pres">
      <dgm:prSet presAssocID="{B8CFF911-7996-4C6A-830A-0AF8BE3C4FE9}" presName="tx1" presStyleLbl="revTx" presStyleIdx="4" presStyleCnt="12"/>
      <dgm:spPr/>
    </dgm:pt>
    <dgm:pt modelId="{EEE3D0D4-8FBF-4C2B-99B9-171F05E75462}" type="pres">
      <dgm:prSet presAssocID="{B8CFF911-7996-4C6A-830A-0AF8BE3C4FE9}" presName="vert1" presStyleCnt="0"/>
      <dgm:spPr/>
    </dgm:pt>
    <dgm:pt modelId="{38C2D864-EE46-47C1-8BA9-4C30E910ED0A}" type="pres">
      <dgm:prSet presAssocID="{F0E97067-57F0-4F1B-916E-9A4A73F3EDAA}" presName="vertSpace2a" presStyleCnt="0"/>
      <dgm:spPr/>
    </dgm:pt>
    <dgm:pt modelId="{A28141C5-7D90-4FE9-A5E5-EBDCA07C65CA}" type="pres">
      <dgm:prSet presAssocID="{F0E97067-57F0-4F1B-916E-9A4A73F3EDAA}" presName="horz2" presStyleCnt="0"/>
      <dgm:spPr/>
    </dgm:pt>
    <dgm:pt modelId="{781F9D20-F373-4C2D-BCDA-51CCEA9ECDD0}" type="pres">
      <dgm:prSet presAssocID="{F0E97067-57F0-4F1B-916E-9A4A73F3EDAA}" presName="horzSpace2" presStyleCnt="0"/>
      <dgm:spPr/>
    </dgm:pt>
    <dgm:pt modelId="{52EDA6E0-BAE7-4FF8-AC67-E1CE35541B66}" type="pres">
      <dgm:prSet presAssocID="{F0E97067-57F0-4F1B-916E-9A4A73F3EDAA}" presName="tx2" presStyleLbl="revTx" presStyleIdx="5" presStyleCnt="12"/>
      <dgm:spPr/>
    </dgm:pt>
    <dgm:pt modelId="{C099F817-A1BA-43FC-8C72-CC28E0C3E9B8}" type="pres">
      <dgm:prSet presAssocID="{F0E97067-57F0-4F1B-916E-9A4A73F3EDAA}" presName="vert2" presStyleCnt="0"/>
      <dgm:spPr/>
    </dgm:pt>
    <dgm:pt modelId="{D85A6EA8-6940-4F20-86CB-2B4460BEC0EC}" type="pres">
      <dgm:prSet presAssocID="{F0E97067-57F0-4F1B-916E-9A4A73F3EDAA}" presName="thinLine2b" presStyleLbl="callout" presStyleIdx="3" presStyleCnt="9"/>
      <dgm:spPr/>
    </dgm:pt>
    <dgm:pt modelId="{6181B392-E1B4-4F93-9EB2-543F5ABA095E}" type="pres">
      <dgm:prSet presAssocID="{F0E97067-57F0-4F1B-916E-9A4A73F3EDAA}" presName="vertSpace2b" presStyleCnt="0"/>
      <dgm:spPr/>
    </dgm:pt>
    <dgm:pt modelId="{E5D97A85-9F05-434B-9945-11D7BBB8F198}" type="pres">
      <dgm:prSet presAssocID="{4178D6D4-A262-44C5-AD32-B15A17A6CF29}" presName="horz2" presStyleCnt="0"/>
      <dgm:spPr/>
    </dgm:pt>
    <dgm:pt modelId="{B04C4A58-72EA-47E0-8FCE-A5FDBFF1DEE0}" type="pres">
      <dgm:prSet presAssocID="{4178D6D4-A262-44C5-AD32-B15A17A6CF29}" presName="horzSpace2" presStyleCnt="0"/>
      <dgm:spPr/>
    </dgm:pt>
    <dgm:pt modelId="{2B0BF727-DC29-47E0-B282-E477BF0924E1}" type="pres">
      <dgm:prSet presAssocID="{4178D6D4-A262-44C5-AD32-B15A17A6CF29}" presName="tx2" presStyleLbl="revTx" presStyleIdx="6" presStyleCnt="12"/>
      <dgm:spPr/>
    </dgm:pt>
    <dgm:pt modelId="{08EEAFB6-2489-4BEC-9345-90019C52E3F7}" type="pres">
      <dgm:prSet presAssocID="{4178D6D4-A262-44C5-AD32-B15A17A6CF29}" presName="vert2" presStyleCnt="0"/>
      <dgm:spPr/>
    </dgm:pt>
    <dgm:pt modelId="{E3091A10-9191-4BDE-A37D-E2DB7F4D5BE9}" type="pres">
      <dgm:prSet presAssocID="{4178D6D4-A262-44C5-AD32-B15A17A6CF29}" presName="thinLine2b" presStyleLbl="callout" presStyleIdx="4" presStyleCnt="9"/>
      <dgm:spPr/>
    </dgm:pt>
    <dgm:pt modelId="{C057B690-147A-4520-94F5-447C74542C21}" type="pres">
      <dgm:prSet presAssocID="{4178D6D4-A262-44C5-AD32-B15A17A6CF29}" presName="vertSpace2b" presStyleCnt="0"/>
      <dgm:spPr/>
    </dgm:pt>
    <dgm:pt modelId="{F4F9B574-240E-4E87-9CD7-DD7DFA1455F2}" type="pres">
      <dgm:prSet presAssocID="{26EDE5D7-8E30-43B8-9B86-58213786CE1F}" presName="horz2" presStyleCnt="0"/>
      <dgm:spPr/>
    </dgm:pt>
    <dgm:pt modelId="{87236A02-8FC1-4F44-A781-054179D6EA57}" type="pres">
      <dgm:prSet presAssocID="{26EDE5D7-8E30-43B8-9B86-58213786CE1F}" presName="horzSpace2" presStyleCnt="0"/>
      <dgm:spPr/>
    </dgm:pt>
    <dgm:pt modelId="{34DF547E-A3D2-4810-A637-D30B9DCEB798}" type="pres">
      <dgm:prSet presAssocID="{26EDE5D7-8E30-43B8-9B86-58213786CE1F}" presName="tx2" presStyleLbl="revTx" presStyleIdx="7" presStyleCnt="12"/>
      <dgm:spPr/>
    </dgm:pt>
    <dgm:pt modelId="{3BC93277-26E5-4B68-A71D-C0060E851DAD}" type="pres">
      <dgm:prSet presAssocID="{26EDE5D7-8E30-43B8-9B86-58213786CE1F}" presName="vert2" presStyleCnt="0"/>
      <dgm:spPr/>
    </dgm:pt>
    <dgm:pt modelId="{37F5D3A7-FFF7-411A-AF6E-9C0EB466FEBE}" type="pres">
      <dgm:prSet presAssocID="{26EDE5D7-8E30-43B8-9B86-58213786CE1F}" presName="thinLine2b" presStyleLbl="callout" presStyleIdx="5" presStyleCnt="9"/>
      <dgm:spPr/>
    </dgm:pt>
    <dgm:pt modelId="{3E04ECF7-CA82-48CB-963D-58E43D291FB1}" type="pres">
      <dgm:prSet presAssocID="{26EDE5D7-8E30-43B8-9B86-58213786CE1F}" presName="vertSpace2b" presStyleCnt="0"/>
      <dgm:spPr/>
    </dgm:pt>
    <dgm:pt modelId="{B3398E82-B0A9-4532-8A9E-1270CBD22CA6}" type="pres">
      <dgm:prSet presAssocID="{D36A474A-0AD2-4B7B-AA21-47472283156E}" presName="thickLine" presStyleLbl="alignNode1" presStyleIdx="2" presStyleCnt="3"/>
      <dgm:spPr/>
    </dgm:pt>
    <dgm:pt modelId="{FF8C8C6F-BD0D-4B15-B003-058A9B5080D8}" type="pres">
      <dgm:prSet presAssocID="{D36A474A-0AD2-4B7B-AA21-47472283156E}" presName="horz1" presStyleCnt="0"/>
      <dgm:spPr/>
    </dgm:pt>
    <dgm:pt modelId="{0D787BCB-22B4-4387-B3D4-D9B531F5691F}" type="pres">
      <dgm:prSet presAssocID="{D36A474A-0AD2-4B7B-AA21-47472283156E}" presName="tx1" presStyleLbl="revTx" presStyleIdx="8" presStyleCnt="12"/>
      <dgm:spPr/>
    </dgm:pt>
    <dgm:pt modelId="{B0213C41-6230-4368-9EF6-4606B29CC946}" type="pres">
      <dgm:prSet presAssocID="{D36A474A-0AD2-4B7B-AA21-47472283156E}" presName="vert1" presStyleCnt="0"/>
      <dgm:spPr/>
    </dgm:pt>
    <dgm:pt modelId="{08E5CFD9-1683-4EE6-909F-A62893FA0388}" type="pres">
      <dgm:prSet presAssocID="{65428D61-E20C-4037-8725-C33C247919A8}" presName="vertSpace2a" presStyleCnt="0"/>
      <dgm:spPr/>
    </dgm:pt>
    <dgm:pt modelId="{5FC2F09E-D19A-4B85-8876-C33526020E39}" type="pres">
      <dgm:prSet presAssocID="{65428D61-E20C-4037-8725-C33C247919A8}" presName="horz2" presStyleCnt="0"/>
      <dgm:spPr/>
    </dgm:pt>
    <dgm:pt modelId="{63108DE0-F995-4D05-94AA-BF88FA2FC54D}" type="pres">
      <dgm:prSet presAssocID="{65428D61-E20C-4037-8725-C33C247919A8}" presName="horzSpace2" presStyleCnt="0"/>
      <dgm:spPr/>
    </dgm:pt>
    <dgm:pt modelId="{43416963-B428-4782-B083-507A189A9643}" type="pres">
      <dgm:prSet presAssocID="{65428D61-E20C-4037-8725-C33C247919A8}" presName="tx2" presStyleLbl="revTx" presStyleIdx="9" presStyleCnt="12"/>
      <dgm:spPr/>
    </dgm:pt>
    <dgm:pt modelId="{234A2932-2C3C-4E9D-9374-3483E098B78C}" type="pres">
      <dgm:prSet presAssocID="{65428D61-E20C-4037-8725-C33C247919A8}" presName="vert2" presStyleCnt="0"/>
      <dgm:spPr/>
    </dgm:pt>
    <dgm:pt modelId="{AED5FE1A-D18A-494F-9D24-C83F863A8838}" type="pres">
      <dgm:prSet presAssocID="{65428D61-E20C-4037-8725-C33C247919A8}" presName="thinLine2b" presStyleLbl="callout" presStyleIdx="6" presStyleCnt="9"/>
      <dgm:spPr/>
    </dgm:pt>
    <dgm:pt modelId="{E473983B-65E1-4532-B232-6F2782750E60}" type="pres">
      <dgm:prSet presAssocID="{65428D61-E20C-4037-8725-C33C247919A8}" presName="vertSpace2b" presStyleCnt="0"/>
      <dgm:spPr/>
    </dgm:pt>
    <dgm:pt modelId="{3D182345-F517-42E2-BDE8-08D9884A58EF}" type="pres">
      <dgm:prSet presAssocID="{B092CBFE-4B77-41AE-933A-6B5F97182ED5}" presName="horz2" presStyleCnt="0"/>
      <dgm:spPr/>
    </dgm:pt>
    <dgm:pt modelId="{FCAD7A00-E504-4071-A6C8-7D32F4C5AC03}" type="pres">
      <dgm:prSet presAssocID="{B092CBFE-4B77-41AE-933A-6B5F97182ED5}" presName="horzSpace2" presStyleCnt="0"/>
      <dgm:spPr/>
    </dgm:pt>
    <dgm:pt modelId="{41CE8F40-DB4E-401F-818C-00E16F990CC5}" type="pres">
      <dgm:prSet presAssocID="{B092CBFE-4B77-41AE-933A-6B5F97182ED5}" presName="tx2" presStyleLbl="revTx" presStyleIdx="10" presStyleCnt="12"/>
      <dgm:spPr/>
    </dgm:pt>
    <dgm:pt modelId="{F70C44C0-F96C-4E5F-9B27-60C45CBDFD47}" type="pres">
      <dgm:prSet presAssocID="{B092CBFE-4B77-41AE-933A-6B5F97182ED5}" presName="vert2" presStyleCnt="0"/>
      <dgm:spPr/>
    </dgm:pt>
    <dgm:pt modelId="{AA30DCC8-4A89-482B-9542-E60134DABD5C}" type="pres">
      <dgm:prSet presAssocID="{B092CBFE-4B77-41AE-933A-6B5F97182ED5}" presName="thinLine2b" presStyleLbl="callout" presStyleIdx="7" presStyleCnt="9"/>
      <dgm:spPr/>
    </dgm:pt>
    <dgm:pt modelId="{D2672F7C-4878-4BCE-8663-588432A0EF6F}" type="pres">
      <dgm:prSet presAssocID="{B092CBFE-4B77-41AE-933A-6B5F97182ED5}" presName="vertSpace2b" presStyleCnt="0"/>
      <dgm:spPr/>
    </dgm:pt>
    <dgm:pt modelId="{C3072027-87C3-4DA9-AC4F-4FAEC0BF5772}" type="pres">
      <dgm:prSet presAssocID="{D4637C4D-0071-48DC-8154-E49EDFFAEEC1}" presName="horz2" presStyleCnt="0"/>
      <dgm:spPr/>
    </dgm:pt>
    <dgm:pt modelId="{5E2E6CAF-AC3C-4718-BE65-2E198DBC0E3F}" type="pres">
      <dgm:prSet presAssocID="{D4637C4D-0071-48DC-8154-E49EDFFAEEC1}" presName="horzSpace2" presStyleCnt="0"/>
      <dgm:spPr/>
    </dgm:pt>
    <dgm:pt modelId="{497918E0-D4E9-4DC7-9156-29B6ABAA1D8B}" type="pres">
      <dgm:prSet presAssocID="{D4637C4D-0071-48DC-8154-E49EDFFAEEC1}" presName="tx2" presStyleLbl="revTx" presStyleIdx="11" presStyleCnt="12"/>
      <dgm:spPr/>
    </dgm:pt>
    <dgm:pt modelId="{5CA01E60-E908-4CF2-8B9F-A25592EA84E2}" type="pres">
      <dgm:prSet presAssocID="{D4637C4D-0071-48DC-8154-E49EDFFAEEC1}" presName="vert2" presStyleCnt="0"/>
      <dgm:spPr/>
    </dgm:pt>
    <dgm:pt modelId="{5888CE25-C399-4601-9B1A-EBBC256FB665}" type="pres">
      <dgm:prSet presAssocID="{D4637C4D-0071-48DC-8154-E49EDFFAEEC1}" presName="thinLine2b" presStyleLbl="callout" presStyleIdx="8" presStyleCnt="9"/>
      <dgm:spPr/>
    </dgm:pt>
    <dgm:pt modelId="{002D095D-ACFB-4A04-BA10-825887A00CDF}" type="pres">
      <dgm:prSet presAssocID="{D4637C4D-0071-48DC-8154-E49EDFFAEEC1}" presName="vertSpace2b" presStyleCnt="0"/>
      <dgm:spPr/>
    </dgm:pt>
  </dgm:ptLst>
  <dgm:cxnLst>
    <dgm:cxn modelId="{0476B406-4FA9-47E5-A992-2ED4125D8FD5}" type="presOf" srcId="{D36A474A-0AD2-4B7B-AA21-47472283156E}" destId="{0D787BCB-22B4-4387-B3D4-D9B531F5691F}" srcOrd="0" destOrd="0" presId="urn:microsoft.com/office/officeart/2008/layout/LinedList"/>
    <dgm:cxn modelId="{97147107-34E2-4FC4-A78D-94F63385D454}" srcId="{DD0993BE-CC34-4DDF-A0BF-24BB1088C7F5}" destId="{6D86E6BF-5D7E-4FA2-9318-D36B68EBA2C9}" srcOrd="0" destOrd="0" parTransId="{77712403-6645-4ECF-B7F0-7A7C9C755699}" sibTransId="{305F3382-08D9-42C8-B00D-35F672878419}"/>
    <dgm:cxn modelId="{3B402311-117A-415B-9CA6-87F94B5CE02D}" type="presOf" srcId="{B092CBFE-4B77-41AE-933A-6B5F97182ED5}" destId="{41CE8F40-DB4E-401F-818C-00E16F990CC5}" srcOrd="0" destOrd="0" presId="urn:microsoft.com/office/officeart/2008/layout/LinedList"/>
    <dgm:cxn modelId="{82139C19-F1D5-4A62-94E2-01C07970D7D1}" srcId="{D36A474A-0AD2-4B7B-AA21-47472283156E}" destId="{D4637C4D-0071-48DC-8154-E49EDFFAEEC1}" srcOrd="2" destOrd="0" parTransId="{C0651DA0-3FA7-49DB-AF10-7D34FA39C260}" sibTransId="{AEDB9A31-D4BE-4132-AF06-07949F0B73FC}"/>
    <dgm:cxn modelId="{36C2011A-D1D7-48BF-8087-5BE99DBB063B}" type="presOf" srcId="{F0E97067-57F0-4F1B-916E-9A4A73F3EDAA}" destId="{52EDA6E0-BAE7-4FF8-AC67-E1CE35541B66}" srcOrd="0" destOrd="0" presId="urn:microsoft.com/office/officeart/2008/layout/LinedList"/>
    <dgm:cxn modelId="{8C44391B-29F6-4BEC-9AF6-82736C06DC48}" type="presOf" srcId="{D4637C4D-0071-48DC-8154-E49EDFFAEEC1}" destId="{497918E0-D4E9-4DC7-9156-29B6ABAA1D8B}" srcOrd="0" destOrd="0" presId="urn:microsoft.com/office/officeart/2008/layout/LinedList"/>
    <dgm:cxn modelId="{6C33B028-783E-4A65-8ED1-98010BEEF02C}" srcId="{B8CFF911-7996-4C6A-830A-0AF8BE3C4FE9}" destId="{F0E97067-57F0-4F1B-916E-9A4A73F3EDAA}" srcOrd="0" destOrd="0" parTransId="{1F7ABDB4-A2D2-4BC6-8526-0E5A7682808D}" sibTransId="{06C2C23F-FCA9-4C96-8AAD-3DF915690A89}"/>
    <dgm:cxn modelId="{DC020729-3645-4506-A0ED-E3BFB6323E95}" type="presOf" srcId="{646264A4-D655-4308-A164-62A01CAAC848}" destId="{ACAF7EA6-B35C-4062-8671-25E43EFA6063}" srcOrd="0" destOrd="0" presId="urn:microsoft.com/office/officeart/2008/layout/LinedList"/>
    <dgm:cxn modelId="{AFD28F30-719C-4450-A9FF-F85BE438FF85}" srcId="{D36A474A-0AD2-4B7B-AA21-47472283156E}" destId="{65428D61-E20C-4037-8725-C33C247919A8}" srcOrd="0" destOrd="0" parTransId="{0A8C5A83-2C7A-44A3-8B6C-D5C22ED7B993}" sibTransId="{5C4F02F0-68D0-4BB6-9E48-AF39E7159269}"/>
    <dgm:cxn modelId="{F3669D38-B7D8-404F-BEA6-857FC611BA99}" srcId="{6D86E6BF-5D7E-4FA2-9318-D36B68EBA2C9}" destId="{646264A4-D655-4308-A164-62A01CAAC848}" srcOrd="0" destOrd="0" parTransId="{6333694E-22C4-42F5-A8BE-083E607DC5A6}" sibTransId="{2E1A5A9E-5110-4E8B-8C72-00EA4777796B}"/>
    <dgm:cxn modelId="{5EFF626A-99A8-4738-8D4D-0AEF322997B9}" srcId="{DD0993BE-CC34-4DDF-A0BF-24BB1088C7F5}" destId="{B8CFF911-7996-4C6A-830A-0AF8BE3C4FE9}" srcOrd="1" destOrd="0" parTransId="{88F5C9D8-9BAB-4134-B163-28962FEFEA48}" sibTransId="{EC44DA64-030F-445A-A066-B706B2A131C2}"/>
    <dgm:cxn modelId="{10CD924C-3DF7-4FEE-91BC-5A5644DDB176}" type="presOf" srcId="{DD0993BE-CC34-4DDF-A0BF-24BB1088C7F5}" destId="{D8E6B5A7-3D0F-4525-B43A-150DFA45139E}" srcOrd="0" destOrd="0" presId="urn:microsoft.com/office/officeart/2008/layout/LinedList"/>
    <dgm:cxn modelId="{0CAEC270-F2EA-4EE7-91D8-B56D0DB24E4A}" srcId="{DD0993BE-CC34-4DDF-A0BF-24BB1088C7F5}" destId="{D36A474A-0AD2-4B7B-AA21-47472283156E}" srcOrd="2" destOrd="0" parTransId="{12A9FFEE-4A5B-4564-A53B-80C3F407EC72}" sibTransId="{B58D866D-C7CB-48DA-B176-982554414C56}"/>
    <dgm:cxn modelId="{C689A07E-908C-46F1-94DF-1912F612C2B9}" srcId="{B8CFF911-7996-4C6A-830A-0AF8BE3C4FE9}" destId="{4178D6D4-A262-44C5-AD32-B15A17A6CF29}" srcOrd="1" destOrd="0" parTransId="{978E6B3C-56B1-4CC8-B83B-6FEF628ADD4A}" sibTransId="{B0AF8A21-2A2C-4EBB-A55B-FB45800A9B3D}"/>
    <dgm:cxn modelId="{20C65680-16BC-4F11-93B9-01D7C78A89DE}" type="presOf" srcId="{6D86E6BF-5D7E-4FA2-9318-D36B68EBA2C9}" destId="{DA9A7DB1-E256-4C83-97B0-E3E78F23CD18}" srcOrd="0" destOrd="0" presId="urn:microsoft.com/office/officeart/2008/layout/LinedList"/>
    <dgm:cxn modelId="{E86C0F89-D5E9-4364-BFD5-25D443DA3FDA}" type="presOf" srcId="{89DC4A1F-16BE-4ED8-99F9-D25C1D0AFA36}" destId="{D0CF50B6-F25A-4A0C-B0CC-0F34A00E86BC}" srcOrd="0" destOrd="0" presId="urn:microsoft.com/office/officeart/2008/layout/LinedList"/>
    <dgm:cxn modelId="{2CAF8894-F8FC-492D-9D32-8E3693684DAD}" srcId="{B8CFF911-7996-4C6A-830A-0AF8BE3C4FE9}" destId="{26EDE5D7-8E30-43B8-9B86-58213786CE1F}" srcOrd="2" destOrd="0" parTransId="{F6CA23E0-7D61-4AB5-A4F9-727E786B61EA}" sibTransId="{C72AD4DC-1AA5-4ADD-A07B-0E3612A07753}"/>
    <dgm:cxn modelId="{20A828BE-B1CB-428C-9876-7C94F388B5C2}" srcId="{D36A474A-0AD2-4B7B-AA21-47472283156E}" destId="{B092CBFE-4B77-41AE-933A-6B5F97182ED5}" srcOrd="1" destOrd="0" parTransId="{00A1CA49-48D6-4FCA-8389-A37ACA30F16B}" sibTransId="{EE082BC2-D0AB-46AC-B8B1-5C4463F54761}"/>
    <dgm:cxn modelId="{F195F7BF-D574-4A7C-9045-CA2A2DB74272}" type="presOf" srcId="{B8CFF911-7996-4C6A-830A-0AF8BE3C4FE9}" destId="{0B5DF2E5-749A-4FA4-8001-F89E2CAF8C9A}" srcOrd="0" destOrd="0" presId="urn:microsoft.com/office/officeart/2008/layout/LinedList"/>
    <dgm:cxn modelId="{F5E88BCF-9226-4861-B475-25DF50D354CE}" type="presOf" srcId="{26EDE5D7-8E30-43B8-9B86-58213786CE1F}" destId="{34DF547E-A3D2-4810-A637-D30B9DCEB798}" srcOrd="0" destOrd="0" presId="urn:microsoft.com/office/officeart/2008/layout/LinedList"/>
    <dgm:cxn modelId="{6D5679D4-32B0-4CEF-97FB-27FDC451AC0B}" type="presOf" srcId="{65428D61-E20C-4037-8725-C33C247919A8}" destId="{43416963-B428-4782-B083-507A189A9643}" srcOrd="0" destOrd="0" presId="urn:microsoft.com/office/officeart/2008/layout/LinedList"/>
    <dgm:cxn modelId="{90EFA1D6-5650-479C-874A-249971E2CA18}" type="presOf" srcId="{9F03A05A-800E-4A0C-9251-8A5FE218094D}" destId="{265AA21D-2776-4D9C-802E-76CFEDA9AB65}" srcOrd="0" destOrd="0" presId="urn:microsoft.com/office/officeart/2008/layout/LinedList"/>
    <dgm:cxn modelId="{3432CEE2-C082-4CDC-986F-4BE1E631328F}" type="presOf" srcId="{4178D6D4-A262-44C5-AD32-B15A17A6CF29}" destId="{2B0BF727-DC29-47E0-B282-E477BF0924E1}" srcOrd="0" destOrd="0" presId="urn:microsoft.com/office/officeart/2008/layout/LinedList"/>
    <dgm:cxn modelId="{45E4ABED-C2C3-4F35-B23B-4DC2868EE27E}" srcId="{6D86E6BF-5D7E-4FA2-9318-D36B68EBA2C9}" destId="{89DC4A1F-16BE-4ED8-99F9-D25C1D0AFA36}" srcOrd="1" destOrd="0" parTransId="{40515E35-0500-48BF-B6FB-F6CC74285841}" sibTransId="{2F5825DB-A44B-4AF5-85CA-65D26E848768}"/>
    <dgm:cxn modelId="{FCBBD7FF-F498-40E5-9A3D-EFBED36D953C}" srcId="{6D86E6BF-5D7E-4FA2-9318-D36B68EBA2C9}" destId="{9F03A05A-800E-4A0C-9251-8A5FE218094D}" srcOrd="2" destOrd="0" parTransId="{37B2115D-6088-4F93-82BA-DC802B8F89B8}" sibTransId="{9016CFE1-B771-4064-8646-6A912BC15B5D}"/>
    <dgm:cxn modelId="{4D588F35-7F31-4B36-8E7B-E2C8D87F9294}" type="presParOf" srcId="{D8E6B5A7-3D0F-4525-B43A-150DFA45139E}" destId="{F8C724F6-AD46-43C5-B2D8-077A65118B87}" srcOrd="0" destOrd="0" presId="urn:microsoft.com/office/officeart/2008/layout/LinedList"/>
    <dgm:cxn modelId="{B361D928-E267-4BE3-9032-A1EC889BBA60}" type="presParOf" srcId="{D8E6B5A7-3D0F-4525-B43A-150DFA45139E}" destId="{4D54006A-6E13-40FB-AFF9-D55F5B994757}" srcOrd="1" destOrd="0" presId="urn:microsoft.com/office/officeart/2008/layout/LinedList"/>
    <dgm:cxn modelId="{7D0E56F8-7D0F-4A1F-B502-C9A57248349A}" type="presParOf" srcId="{4D54006A-6E13-40FB-AFF9-D55F5B994757}" destId="{DA9A7DB1-E256-4C83-97B0-E3E78F23CD18}" srcOrd="0" destOrd="0" presId="urn:microsoft.com/office/officeart/2008/layout/LinedList"/>
    <dgm:cxn modelId="{209135FC-C990-487F-99F0-FA31486E6700}" type="presParOf" srcId="{4D54006A-6E13-40FB-AFF9-D55F5B994757}" destId="{223B30FC-6644-4B12-AEA1-F6FF278022C6}" srcOrd="1" destOrd="0" presId="urn:microsoft.com/office/officeart/2008/layout/LinedList"/>
    <dgm:cxn modelId="{F3F105A9-7062-4EAF-BABD-0C0599B90CE1}" type="presParOf" srcId="{223B30FC-6644-4B12-AEA1-F6FF278022C6}" destId="{83EB2DCF-C0E2-4F22-A40B-E29CC98212A1}" srcOrd="0" destOrd="0" presId="urn:microsoft.com/office/officeart/2008/layout/LinedList"/>
    <dgm:cxn modelId="{7ECFC9F1-AD0F-4111-B95A-E774922904BF}" type="presParOf" srcId="{223B30FC-6644-4B12-AEA1-F6FF278022C6}" destId="{80083824-2E33-4C56-A719-4B3AF692AAD1}" srcOrd="1" destOrd="0" presId="urn:microsoft.com/office/officeart/2008/layout/LinedList"/>
    <dgm:cxn modelId="{12BAA144-703D-4614-8126-F3697738AABE}" type="presParOf" srcId="{80083824-2E33-4C56-A719-4B3AF692AAD1}" destId="{3FE5E691-2E23-47F8-BB08-7BF6ECF8A4FD}" srcOrd="0" destOrd="0" presId="urn:microsoft.com/office/officeart/2008/layout/LinedList"/>
    <dgm:cxn modelId="{09CC0C59-107E-4FAC-8640-026C66A0C30C}" type="presParOf" srcId="{80083824-2E33-4C56-A719-4B3AF692AAD1}" destId="{ACAF7EA6-B35C-4062-8671-25E43EFA6063}" srcOrd="1" destOrd="0" presId="urn:microsoft.com/office/officeart/2008/layout/LinedList"/>
    <dgm:cxn modelId="{2BE256AC-51EB-4FDA-ABB5-D04F79260FE8}" type="presParOf" srcId="{80083824-2E33-4C56-A719-4B3AF692AAD1}" destId="{670D6647-383B-427C-BD46-A0A6A1740E93}" srcOrd="2" destOrd="0" presId="urn:microsoft.com/office/officeart/2008/layout/LinedList"/>
    <dgm:cxn modelId="{6FB7630A-0982-4904-BCAB-AA4F51BC38D9}" type="presParOf" srcId="{223B30FC-6644-4B12-AEA1-F6FF278022C6}" destId="{2193E44D-70B4-43A7-8590-F7CEE0D12396}" srcOrd="2" destOrd="0" presId="urn:microsoft.com/office/officeart/2008/layout/LinedList"/>
    <dgm:cxn modelId="{B9597B5A-A92E-4951-9BF7-E7ADB11DDE15}" type="presParOf" srcId="{223B30FC-6644-4B12-AEA1-F6FF278022C6}" destId="{F251FFBD-6E35-4428-B3DF-F065B5864497}" srcOrd="3" destOrd="0" presId="urn:microsoft.com/office/officeart/2008/layout/LinedList"/>
    <dgm:cxn modelId="{D2D72144-3528-449A-A7C8-C94F2998AC80}" type="presParOf" srcId="{223B30FC-6644-4B12-AEA1-F6FF278022C6}" destId="{F4212705-C478-4AF9-BCEC-2869BBB9440A}" srcOrd="4" destOrd="0" presId="urn:microsoft.com/office/officeart/2008/layout/LinedList"/>
    <dgm:cxn modelId="{0734F538-4951-422D-96D2-75AD1C4197A0}" type="presParOf" srcId="{F4212705-C478-4AF9-BCEC-2869BBB9440A}" destId="{4E29B2C7-65F5-4099-9652-7895EEEF7454}" srcOrd="0" destOrd="0" presId="urn:microsoft.com/office/officeart/2008/layout/LinedList"/>
    <dgm:cxn modelId="{DD032D8C-EF33-4AEC-930E-A2EC27614773}" type="presParOf" srcId="{F4212705-C478-4AF9-BCEC-2869BBB9440A}" destId="{D0CF50B6-F25A-4A0C-B0CC-0F34A00E86BC}" srcOrd="1" destOrd="0" presId="urn:microsoft.com/office/officeart/2008/layout/LinedList"/>
    <dgm:cxn modelId="{A19E473E-DD1B-4110-A938-FD01973BC422}" type="presParOf" srcId="{F4212705-C478-4AF9-BCEC-2869BBB9440A}" destId="{D73C2780-0106-4E83-AC3A-026E15791083}" srcOrd="2" destOrd="0" presId="urn:microsoft.com/office/officeart/2008/layout/LinedList"/>
    <dgm:cxn modelId="{265FDF55-5562-4679-BFBD-08C6331AA591}" type="presParOf" srcId="{223B30FC-6644-4B12-AEA1-F6FF278022C6}" destId="{BF3F683D-180C-4D03-A1A7-0633228BBC97}" srcOrd="5" destOrd="0" presId="urn:microsoft.com/office/officeart/2008/layout/LinedList"/>
    <dgm:cxn modelId="{E44C2EC8-E7FD-4612-B8BE-A3FF7FB51A76}" type="presParOf" srcId="{223B30FC-6644-4B12-AEA1-F6FF278022C6}" destId="{BC679E8F-947F-4A8F-B7FE-7B0580BC6870}" srcOrd="6" destOrd="0" presId="urn:microsoft.com/office/officeart/2008/layout/LinedList"/>
    <dgm:cxn modelId="{8FA32CF3-7F8F-4A22-8F95-9F35B2076232}" type="presParOf" srcId="{223B30FC-6644-4B12-AEA1-F6FF278022C6}" destId="{2C48DF8D-CEB1-4A22-BA01-E2AFDDA59624}" srcOrd="7" destOrd="0" presId="urn:microsoft.com/office/officeart/2008/layout/LinedList"/>
    <dgm:cxn modelId="{75888F9E-4741-4F15-96BC-204F360704A9}" type="presParOf" srcId="{2C48DF8D-CEB1-4A22-BA01-E2AFDDA59624}" destId="{A1B3C8D8-F586-409E-88FE-70A851EC69BF}" srcOrd="0" destOrd="0" presId="urn:microsoft.com/office/officeart/2008/layout/LinedList"/>
    <dgm:cxn modelId="{5A9FB9B5-24F2-4EFC-ACF2-CBE2BDF2C249}" type="presParOf" srcId="{2C48DF8D-CEB1-4A22-BA01-E2AFDDA59624}" destId="{265AA21D-2776-4D9C-802E-76CFEDA9AB65}" srcOrd="1" destOrd="0" presId="urn:microsoft.com/office/officeart/2008/layout/LinedList"/>
    <dgm:cxn modelId="{41BF3A12-D019-4406-B5E1-6211694FF44A}" type="presParOf" srcId="{2C48DF8D-CEB1-4A22-BA01-E2AFDDA59624}" destId="{C64BE234-3593-4A7E-8980-3DB279FEF400}" srcOrd="2" destOrd="0" presId="urn:microsoft.com/office/officeart/2008/layout/LinedList"/>
    <dgm:cxn modelId="{C0ACD5AF-D820-47A3-9BE8-5FDBFDD455B5}" type="presParOf" srcId="{223B30FC-6644-4B12-AEA1-F6FF278022C6}" destId="{5328BC12-38E1-46F9-8C37-D4698DE89B24}" srcOrd="8" destOrd="0" presId="urn:microsoft.com/office/officeart/2008/layout/LinedList"/>
    <dgm:cxn modelId="{D7A57A53-5BF1-4136-AD2B-FEF37E10CC05}" type="presParOf" srcId="{223B30FC-6644-4B12-AEA1-F6FF278022C6}" destId="{F3306D2C-EE10-48F8-A095-FFB56E0E667B}" srcOrd="9" destOrd="0" presId="urn:microsoft.com/office/officeart/2008/layout/LinedList"/>
    <dgm:cxn modelId="{C90EB412-6D91-4D34-B6B4-C398943A9C46}" type="presParOf" srcId="{D8E6B5A7-3D0F-4525-B43A-150DFA45139E}" destId="{C0146811-9D29-409D-B566-98FFDE585246}" srcOrd="2" destOrd="0" presId="urn:microsoft.com/office/officeart/2008/layout/LinedList"/>
    <dgm:cxn modelId="{8A81992B-2B48-4EBE-85A0-3DB12AD70CFC}" type="presParOf" srcId="{D8E6B5A7-3D0F-4525-B43A-150DFA45139E}" destId="{4D9092DE-2FC7-414B-8D28-7C4C664F795D}" srcOrd="3" destOrd="0" presId="urn:microsoft.com/office/officeart/2008/layout/LinedList"/>
    <dgm:cxn modelId="{41AEFD5C-1F1B-4A7A-A2D5-CBA012375483}" type="presParOf" srcId="{4D9092DE-2FC7-414B-8D28-7C4C664F795D}" destId="{0B5DF2E5-749A-4FA4-8001-F89E2CAF8C9A}" srcOrd="0" destOrd="0" presId="urn:microsoft.com/office/officeart/2008/layout/LinedList"/>
    <dgm:cxn modelId="{11C5AC61-D1B4-477D-AE87-50C7B741F1F0}" type="presParOf" srcId="{4D9092DE-2FC7-414B-8D28-7C4C664F795D}" destId="{EEE3D0D4-8FBF-4C2B-99B9-171F05E75462}" srcOrd="1" destOrd="0" presId="urn:microsoft.com/office/officeart/2008/layout/LinedList"/>
    <dgm:cxn modelId="{4436F813-1912-437B-9A17-E308F6B9A8D5}" type="presParOf" srcId="{EEE3D0D4-8FBF-4C2B-99B9-171F05E75462}" destId="{38C2D864-EE46-47C1-8BA9-4C30E910ED0A}" srcOrd="0" destOrd="0" presId="urn:microsoft.com/office/officeart/2008/layout/LinedList"/>
    <dgm:cxn modelId="{8CC28F78-7E26-415F-BAD9-B5CDB2AB1B9B}" type="presParOf" srcId="{EEE3D0D4-8FBF-4C2B-99B9-171F05E75462}" destId="{A28141C5-7D90-4FE9-A5E5-EBDCA07C65CA}" srcOrd="1" destOrd="0" presId="urn:microsoft.com/office/officeart/2008/layout/LinedList"/>
    <dgm:cxn modelId="{377DB1AA-384F-4077-B7E0-37B9BEC51CA4}" type="presParOf" srcId="{A28141C5-7D90-4FE9-A5E5-EBDCA07C65CA}" destId="{781F9D20-F373-4C2D-BCDA-51CCEA9ECDD0}" srcOrd="0" destOrd="0" presId="urn:microsoft.com/office/officeart/2008/layout/LinedList"/>
    <dgm:cxn modelId="{CF13B292-30FA-49CB-B99E-308844E9A4E3}" type="presParOf" srcId="{A28141C5-7D90-4FE9-A5E5-EBDCA07C65CA}" destId="{52EDA6E0-BAE7-4FF8-AC67-E1CE35541B66}" srcOrd="1" destOrd="0" presId="urn:microsoft.com/office/officeart/2008/layout/LinedList"/>
    <dgm:cxn modelId="{6F631530-5FA0-4493-843B-5BD3BA800293}" type="presParOf" srcId="{A28141C5-7D90-4FE9-A5E5-EBDCA07C65CA}" destId="{C099F817-A1BA-43FC-8C72-CC28E0C3E9B8}" srcOrd="2" destOrd="0" presId="urn:microsoft.com/office/officeart/2008/layout/LinedList"/>
    <dgm:cxn modelId="{C1B7360B-8882-41CD-BAFF-2C9ED5F73B51}" type="presParOf" srcId="{EEE3D0D4-8FBF-4C2B-99B9-171F05E75462}" destId="{D85A6EA8-6940-4F20-86CB-2B4460BEC0EC}" srcOrd="2" destOrd="0" presId="urn:microsoft.com/office/officeart/2008/layout/LinedList"/>
    <dgm:cxn modelId="{FAA65BEF-8922-4748-85D8-10934760F1CB}" type="presParOf" srcId="{EEE3D0D4-8FBF-4C2B-99B9-171F05E75462}" destId="{6181B392-E1B4-4F93-9EB2-543F5ABA095E}" srcOrd="3" destOrd="0" presId="urn:microsoft.com/office/officeart/2008/layout/LinedList"/>
    <dgm:cxn modelId="{8D46FF2A-A2E1-469A-8BAB-00856424915E}" type="presParOf" srcId="{EEE3D0D4-8FBF-4C2B-99B9-171F05E75462}" destId="{E5D97A85-9F05-434B-9945-11D7BBB8F198}" srcOrd="4" destOrd="0" presId="urn:microsoft.com/office/officeart/2008/layout/LinedList"/>
    <dgm:cxn modelId="{C018003E-73F9-411E-B825-3EA3E1574117}" type="presParOf" srcId="{E5D97A85-9F05-434B-9945-11D7BBB8F198}" destId="{B04C4A58-72EA-47E0-8FCE-A5FDBFF1DEE0}" srcOrd="0" destOrd="0" presId="urn:microsoft.com/office/officeart/2008/layout/LinedList"/>
    <dgm:cxn modelId="{CD653B8B-8A14-49E7-900C-9F36FD0BD55C}" type="presParOf" srcId="{E5D97A85-9F05-434B-9945-11D7BBB8F198}" destId="{2B0BF727-DC29-47E0-B282-E477BF0924E1}" srcOrd="1" destOrd="0" presId="urn:microsoft.com/office/officeart/2008/layout/LinedList"/>
    <dgm:cxn modelId="{7CBCC3F9-6F61-4D4B-BF8E-49A851A96ED6}" type="presParOf" srcId="{E5D97A85-9F05-434B-9945-11D7BBB8F198}" destId="{08EEAFB6-2489-4BEC-9345-90019C52E3F7}" srcOrd="2" destOrd="0" presId="urn:microsoft.com/office/officeart/2008/layout/LinedList"/>
    <dgm:cxn modelId="{29AA3BFE-EC7B-4917-A4E1-B665C4EF7F3E}" type="presParOf" srcId="{EEE3D0D4-8FBF-4C2B-99B9-171F05E75462}" destId="{E3091A10-9191-4BDE-A37D-E2DB7F4D5BE9}" srcOrd="5" destOrd="0" presId="urn:microsoft.com/office/officeart/2008/layout/LinedList"/>
    <dgm:cxn modelId="{16B449D5-4175-45A9-8612-F9428F89BA58}" type="presParOf" srcId="{EEE3D0D4-8FBF-4C2B-99B9-171F05E75462}" destId="{C057B690-147A-4520-94F5-447C74542C21}" srcOrd="6" destOrd="0" presId="urn:microsoft.com/office/officeart/2008/layout/LinedList"/>
    <dgm:cxn modelId="{4ADF0E29-DC56-4C44-A87C-096F73B7E0C7}" type="presParOf" srcId="{EEE3D0D4-8FBF-4C2B-99B9-171F05E75462}" destId="{F4F9B574-240E-4E87-9CD7-DD7DFA1455F2}" srcOrd="7" destOrd="0" presId="urn:microsoft.com/office/officeart/2008/layout/LinedList"/>
    <dgm:cxn modelId="{EF4A910D-CDFE-43F3-92D3-FCD920CCA028}" type="presParOf" srcId="{F4F9B574-240E-4E87-9CD7-DD7DFA1455F2}" destId="{87236A02-8FC1-4F44-A781-054179D6EA57}" srcOrd="0" destOrd="0" presId="urn:microsoft.com/office/officeart/2008/layout/LinedList"/>
    <dgm:cxn modelId="{EF41F9AE-3B4A-4A17-8E5E-D1E82E8122A2}" type="presParOf" srcId="{F4F9B574-240E-4E87-9CD7-DD7DFA1455F2}" destId="{34DF547E-A3D2-4810-A637-D30B9DCEB798}" srcOrd="1" destOrd="0" presId="urn:microsoft.com/office/officeart/2008/layout/LinedList"/>
    <dgm:cxn modelId="{2C4A5202-9F0F-4739-8B1D-1F88A5579997}" type="presParOf" srcId="{F4F9B574-240E-4E87-9CD7-DD7DFA1455F2}" destId="{3BC93277-26E5-4B68-A71D-C0060E851DAD}" srcOrd="2" destOrd="0" presId="urn:microsoft.com/office/officeart/2008/layout/LinedList"/>
    <dgm:cxn modelId="{AFB3F9B6-7383-4754-B93F-8EBC54B759E8}" type="presParOf" srcId="{EEE3D0D4-8FBF-4C2B-99B9-171F05E75462}" destId="{37F5D3A7-FFF7-411A-AF6E-9C0EB466FEBE}" srcOrd="8" destOrd="0" presId="urn:microsoft.com/office/officeart/2008/layout/LinedList"/>
    <dgm:cxn modelId="{FB1B5F19-FC98-4776-AF0E-0DE2D5DAB733}" type="presParOf" srcId="{EEE3D0D4-8FBF-4C2B-99B9-171F05E75462}" destId="{3E04ECF7-CA82-48CB-963D-58E43D291FB1}" srcOrd="9" destOrd="0" presId="urn:microsoft.com/office/officeart/2008/layout/LinedList"/>
    <dgm:cxn modelId="{FC434DF8-2557-4690-ABEC-BE3346115447}" type="presParOf" srcId="{D8E6B5A7-3D0F-4525-B43A-150DFA45139E}" destId="{B3398E82-B0A9-4532-8A9E-1270CBD22CA6}" srcOrd="4" destOrd="0" presId="urn:microsoft.com/office/officeart/2008/layout/LinedList"/>
    <dgm:cxn modelId="{595D3FC2-DB18-4923-A05A-1291E0C335D6}" type="presParOf" srcId="{D8E6B5A7-3D0F-4525-B43A-150DFA45139E}" destId="{FF8C8C6F-BD0D-4B15-B003-058A9B5080D8}" srcOrd="5" destOrd="0" presId="urn:microsoft.com/office/officeart/2008/layout/LinedList"/>
    <dgm:cxn modelId="{5C67D37E-07AA-474F-953D-4EB338D3D1E0}" type="presParOf" srcId="{FF8C8C6F-BD0D-4B15-B003-058A9B5080D8}" destId="{0D787BCB-22B4-4387-B3D4-D9B531F5691F}" srcOrd="0" destOrd="0" presId="urn:microsoft.com/office/officeart/2008/layout/LinedList"/>
    <dgm:cxn modelId="{B5D47D34-2EAB-401A-9FB3-F01BE24DC108}" type="presParOf" srcId="{FF8C8C6F-BD0D-4B15-B003-058A9B5080D8}" destId="{B0213C41-6230-4368-9EF6-4606B29CC946}" srcOrd="1" destOrd="0" presId="urn:microsoft.com/office/officeart/2008/layout/LinedList"/>
    <dgm:cxn modelId="{471A8578-281F-4FC3-A567-4899CA5F7926}" type="presParOf" srcId="{B0213C41-6230-4368-9EF6-4606B29CC946}" destId="{08E5CFD9-1683-4EE6-909F-A62893FA0388}" srcOrd="0" destOrd="0" presId="urn:microsoft.com/office/officeart/2008/layout/LinedList"/>
    <dgm:cxn modelId="{6F7A401C-1FFE-483F-B45E-F53DC4CB0A28}" type="presParOf" srcId="{B0213C41-6230-4368-9EF6-4606B29CC946}" destId="{5FC2F09E-D19A-4B85-8876-C33526020E39}" srcOrd="1" destOrd="0" presId="urn:microsoft.com/office/officeart/2008/layout/LinedList"/>
    <dgm:cxn modelId="{C4E1C633-1EF9-4F71-AF34-25CB6D6B4544}" type="presParOf" srcId="{5FC2F09E-D19A-4B85-8876-C33526020E39}" destId="{63108DE0-F995-4D05-94AA-BF88FA2FC54D}" srcOrd="0" destOrd="0" presId="urn:microsoft.com/office/officeart/2008/layout/LinedList"/>
    <dgm:cxn modelId="{56786C2E-24F8-4AE9-BF04-727E530CA627}" type="presParOf" srcId="{5FC2F09E-D19A-4B85-8876-C33526020E39}" destId="{43416963-B428-4782-B083-507A189A9643}" srcOrd="1" destOrd="0" presId="urn:microsoft.com/office/officeart/2008/layout/LinedList"/>
    <dgm:cxn modelId="{8D9B023E-D668-4BC6-8258-28B3A9CED4CA}" type="presParOf" srcId="{5FC2F09E-D19A-4B85-8876-C33526020E39}" destId="{234A2932-2C3C-4E9D-9374-3483E098B78C}" srcOrd="2" destOrd="0" presId="urn:microsoft.com/office/officeart/2008/layout/LinedList"/>
    <dgm:cxn modelId="{2DCE9BF6-52AC-49A5-AA05-5D19A28E3BD2}" type="presParOf" srcId="{B0213C41-6230-4368-9EF6-4606B29CC946}" destId="{AED5FE1A-D18A-494F-9D24-C83F863A8838}" srcOrd="2" destOrd="0" presId="urn:microsoft.com/office/officeart/2008/layout/LinedList"/>
    <dgm:cxn modelId="{4D5C6FF2-81DD-42B7-9352-00F5524A0572}" type="presParOf" srcId="{B0213C41-6230-4368-9EF6-4606B29CC946}" destId="{E473983B-65E1-4532-B232-6F2782750E60}" srcOrd="3" destOrd="0" presId="urn:microsoft.com/office/officeart/2008/layout/LinedList"/>
    <dgm:cxn modelId="{6C6237B6-FC46-44F1-9CED-DC08284F2286}" type="presParOf" srcId="{B0213C41-6230-4368-9EF6-4606B29CC946}" destId="{3D182345-F517-42E2-BDE8-08D9884A58EF}" srcOrd="4" destOrd="0" presId="urn:microsoft.com/office/officeart/2008/layout/LinedList"/>
    <dgm:cxn modelId="{68653EE7-60F0-47E4-8739-BD934F299D72}" type="presParOf" srcId="{3D182345-F517-42E2-BDE8-08D9884A58EF}" destId="{FCAD7A00-E504-4071-A6C8-7D32F4C5AC03}" srcOrd="0" destOrd="0" presId="urn:microsoft.com/office/officeart/2008/layout/LinedList"/>
    <dgm:cxn modelId="{EC601FDC-C489-4554-8335-8D9C7617693B}" type="presParOf" srcId="{3D182345-F517-42E2-BDE8-08D9884A58EF}" destId="{41CE8F40-DB4E-401F-818C-00E16F990CC5}" srcOrd="1" destOrd="0" presId="urn:microsoft.com/office/officeart/2008/layout/LinedList"/>
    <dgm:cxn modelId="{3682C858-5EB4-4A04-9036-4723A65EAB65}" type="presParOf" srcId="{3D182345-F517-42E2-BDE8-08D9884A58EF}" destId="{F70C44C0-F96C-4E5F-9B27-60C45CBDFD47}" srcOrd="2" destOrd="0" presId="urn:microsoft.com/office/officeart/2008/layout/LinedList"/>
    <dgm:cxn modelId="{AECFDC64-09DB-45F8-BB47-87145CE45FF6}" type="presParOf" srcId="{B0213C41-6230-4368-9EF6-4606B29CC946}" destId="{AA30DCC8-4A89-482B-9542-E60134DABD5C}" srcOrd="5" destOrd="0" presId="urn:microsoft.com/office/officeart/2008/layout/LinedList"/>
    <dgm:cxn modelId="{9F560900-6938-4647-AB85-9D280C012D55}" type="presParOf" srcId="{B0213C41-6230-4368-9EF6-4606B29CC946}" destId="{D2672F7C-4878-4BCE-8663-588432A0EF6F}" srcOrd="6" destOrd="0" presId="urn:microsoft.com/office/officeart/2008/layout/LinedList"/>
    <dgm:cxn modelId="{E13C3A15-C645-481A-BD62-88381361C75C}" type="presParOf" srcId="{B0213C41-6230-4368-9EF6-4606B29CC946}" destId="{C3072027-87C3-4DA9-AC4F-4FAEC0BF5772}" srcOrd="7" destOrd="0" presId="urn:microsoft.com/office/officeart/2008/layout/LinedList"/>
    <dgm:cxn modelId="{E8E77ABA-80A6-41C6-986D-1602D921533E}" type="presParOf" srcId="{C3072027-87C3-4DA9-AC4F-4FAEC0BF5772}" destId="{5E2E6CAF-AC3C-4718-BE65-2E198DBC0E3F}" srcOrd="0" destOrd="0" presId="urn:microsoft.com/office/officeart/2008/layout/LinedList"/>
    <dgm:cxn modelId="{44B9FC92-37DB-4822-8DD2-8F20918D0334}" type="presParOf" srcId="{C3072027-87C3-4DA9-AC4F-4FAEC0BF5772}" destId="{497918E0-D4E9-4DC7-9156-29B6ABAA1D8B}" srcOrd="1" destOrd="0" presId="urn:microsoft.com/office/officeart/2008/layout/LinedList"/>
    <dgm:cxn modelId="{7CE7F095-8075-4915-AE90-5D22E5897A1D}" type="presParOf" srcId="{C3072027-87C3-4DA9-AC4F-4FAEC0BF5772}" destId="{5CA01E60-E908-4CF2-8B9F-A25592EA84E2}" srcOrd="2" destOrd="0" presId="urn:microsoft.com/office/officeart/2008/layout/LinedList"/>
    <dgm:cxn modelId="{BB3ACB95-2FC8-4D90-8C2E-0497AD0C0953}" type="presParOf" srcId="{B0213C41-6230-4368-9EF6-4606B29CC946}" destId="{5888CE25-C399-4601-9B1A-EBBC256FB665}" srcOrd="8" destOrd="0" presId="urn:microsoft.com/office/officeart/2008/layout/LinedList"/>
    <dgm:cxn modelId="{A1DF02FC-3BFB-4FE3-A170-EA2B1C64554C}" type="presParOf" srcId="{B0213C41-6230-4368-9EF6-4606B29CC946}" destId="{002D095D-ACFB-4A04-BA10-825887A00CDF}"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DD0993BE-CC34-4DDF-A0BF-24BB1088C7F5}"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DDB1DBC9-F88D-4CF0-89A4-A16772373F40}">
      <dgm:prSet/>
      <dgm:spPr/>
      <dgm:t>
        <a:bodyPr/>
        <a:lstStyle/>
        <a:p>
          <a:r>
            <a:rPr lang="es-ES" dirty="0" err="1"/>
            <a:t>Isolation</a:t>
          </a:r>
          <a:r>
            <a:rPr lang="es-ES" dirty="0"/>
            <a:t> Forest</a:t>
          </a:r>
        </a:p>
      </dgm:t>
    </dgm:pt>
    <dgm:pt modelId="{26F57C71-4E02-49FC-AB91-985147117261}" type="parTrans" cxnId="{2AD51D96-AF80-430D-B8C4-84F43F4877FF}">
      <dgm:prSet/>
      <dgm:spPr/>
      <dgm:t>
        <a:bodyPr/>
        <a:lstStyle/>
        <a:p>
          <a:endParaRPr lang="es-ES"/>
        </a:p>
      </dgm:t>
    </dgm:pt>
    <dgm:pt modelId="{349178E1-6870-48F9-88FA-789CEDB05870}" type="sibTrans" cxnId="{2AD51D96-AF80-430D-B8C4-84F43F4877FF}">
      <dgm:prSet/>
      <dgm:spPr/>
      <dgm:t>
        <a:bodyPr/>
        <a:lstStyle/>
        <a:p>
          <a:endParaRPr lang="es-ES"/>
        </a:p>
      </dgm:t>
    </dgm:pt>
    <dgm:pt modelId="{B9570D8B-231E-43E5-BF11-D78E3FE03532}">
      <dgm:prSet/>
      <dgm:spPr/>
      <dgm:t>
        <a:bodyPr/>
        <a:lstStyle/>
        <a:p>
          <a:r>
            <a:rPr lang="es-ES" dirty="0"/>
            <a:t>Es un algoritmo de aprendizaje no supervisado.</a:t>
          </a:r>
        </a:p>
      </dgm:t>
    </dgm:pt>
    <dgm:pt modelId="{9149EF37-AB91-423F-A1D8-06DF78581E4D}" type="parTrans" cxnId="{8894E382-A8AD-46BF-B5B1-F7B0D21DEC61}">
      <dgm:prSet/>
      <dgm:spPr/>
      <dgm:t>
        <a:bodyPr/>
        <a:lstStyle/>
        <a:p>
          <a:endParaRPr lang="es-ES"/>
        </a:p>
      </dgm:t>
    </dgm:pt>
    <dgm:pt modelId="{7587A193-D53D-4557-ACE7-E622FDF908F7}" type="sibTrans" cxnId="{8894E382-A8AD-46BF-B5B1-F7B0D21DEC61}">
      <dgm:prSet/>
      <dgm:spPr/>
      <dgm:t>
        <a:bodyPr/>
        <a:lstStyle/>
        <a:p>
          <a:endParaRPr lang="es-ES"/>
        </a:p>
      </dgm:t>
    </dgm:pt>
    <dgm:pt modelId="{C1CBB1AF-3FF7-4E6B-B5D7-FCCD80583172}">
      <dgm:prSet/>
      <dgm:spPr/>
      <dgm:t>
        <a:bodyPr/>
        <a:lstStyle/>
        <a:p>
          <a:r>
            <a:rPr lang="es-ES" dirty="0"/>
            <a:t>Su enfoque es diferente: en lugar de buscar patrones comunes, busca valores atípicos.</a:t>
          </a:r>
        </a:p>
      </dgm:t>
    </dgm:pt>
    <dgm:pt modelId="{2B46265A-F6CD-4C36-A0D3-2999CC8CB41B}" type="parTrans" cxnId="{9AFCB747-FD1D-4246-9804-7427C047BE48}">
      <dgm:prSet/>
      <dgm:spPr/>
      <dgm:t>
        <a:bodyPr/>
        <a:lstStyle/>
        <a:p>
          <a:endParaRPr lang="es-ES"/>
        </a:p>
      </dgm:t>
    </dgm:pt>
    <dgm:pt modelId="{A0D7A909-09CB-42CB-8E7F-685D08547789}" type="sibTrans" cxnId="{9AFCB747-FD1D-4246-9804-7427C047BE48}">
      <dgm:prSet/>
      <dgm:spPr/>
      <dgm:t>
        <a:bodyPr/>
        <a:lstStyle/>
        <a:p>
          <a:endParaRPr lang="es-ES"/>
        </a:p>
      </dgm:t>
    </dgm:pt>
    <dgm:pt modelId="{67A0DD23-273D-400D-AEAD-12937E122C52}">
      <dgm:prSet/>
      <dgm:spPr/>
      <dgm:t>
        <a:bodyPr/>
        <a:lstStyle/>
        <a:p>
          <a:r>
            <a:rPr lang="es-ES" dirty="0"/>
            <a:t>Funciona mediante la creación de árboles de decisión aleatorios.</a:t>
          </a:r>
        </a:p>
      </dgm:t>
    </dgm:pt>
    <dgm:pt modelId="{03F939E6-0368-4913-936A-6FADA9D278BC}" type="parTrans" cxnId="{1C92CF1F-EA51-4879-9575-7BA48C37BE73}">
      <dgm:prSet/>
      <dgm:spPr/>
      <dgm:t>
        <a:bodyPr/>
        <a:lstStyle/>
        <a:p>
          <a:endParaRPr lang="es-ES"/>
        </a:p>
      </dgm:t>
    </dgm:pt>
    <dgm:pt modelId="{6B7963B1-A8C2-4956-967D-9D22AEB90D09}" type="sibTrans" cxnId="{1C92CF1F-EA51-4879-9575-7BA48C37BE73}">
      <dgm:prSet/>
      <dgm:spPr/>
      <dgm:t>
        <a:bodyPr/>
        <a:lstStyle/>
        <a:p>
          <a:endParaRPr lang="es-ES"/>
        </a:p>
      </dgm:t>
    </dgm:pt>
    <dgm:pt modelId="{F20137C6-F680-40D7-A724-54B7EBB31A93}">
      <dgm:prSet/>
      <dgm:spPr/>
      <dgm:t>
        <a:bodyPr/>
        <a:lstStyle/>
        <a:p>
          <a:r>
            <a:rPr lang="es-ES" dirty="0"/>
            <a:t>Cada árbol divide los datos en ramas hasta que se aíslan las observaciones anómalas.</a:t>
          </a:r>
        </a:p>
      </dgm:t>
    </dgm:pt>
    <dgm:pt modelId="{D802CE16-BFD5-44CF-92F4-EE07BAAB3B1A}" type="parTrans" cxnId="{AE463DE1-7D16-48CA-B49D-D86E0BB0EEAA}">
      <dgm:prSet/>
      <dgm:spPr/>
      <dgm:t>
        <a:bodyPr/>
        <a:lstStyle/>
        <a:p>
          <a:endParaRPr lang="es-ES"/>
        </a:p>
      </dgm:t>
    </dgm:pt>
    <dgm:pt modelId="{02389584-DF4C-4D9F-9EC8-00385BA90B20}" type="sibTrans" cxnId="{AE463DE1-7D16-48CA-B49D-D86E0BB0EEAA}">
      <dgm:prSet/>
      <dgm:spPr/>
      <dgm:t>
        <a:bodyPr/>
        <a:lstStyle/>
        <a:p>
          <a:endParaRPr lang="es-ES"/>
        </a:p>
      </dgm:t>
    </dgm:pt>
    <dgm:pt modelId="{C98D8123-7A0E-4414-A1B1-003E383C5012}">
      <dgm:prSet/>
      <dgm:spPr/>
      <dgm:t>
        <a:bodyPr/>
        <a:lstStyle/>
        <a:p>
          <a:r>
            <a:rPr lang="es-ES" dirty="0"/>
            <a:t>Las anomalías se aíslan más rápidamente que las observaciones normales, lo que las hace más susceptibles a ser detectadas.</a:t>
          </a:r>
        </a:p>
      </dgm:t>
    </dgm:pt>
    <dgm:pt modelId="{8A94EA98-2DB8-477D-BBEA-AFB0A7B6F374}" type="parTrans" cxnId="{987C273A-2371-481F-AD0B-93F80F2FC7E0}">
      <dgm:prSet/>
      <dgm:spPr/>
      <dgm:t>
        <a:bodyPr/>
        <a:lstStyle/>
        <a:p>
          <a:endParaRPr lang="es-ES"/>
        </a:p>
      </dgm:t>
    </dgm:pt>
    <dgm:pt modelId="{C55A63CE-C1DF-4C39-8658-F28CBC614992}" type="sibTrans" cxnId="{987C273A-2371-481F-AD0B-93F80F2FC7E0}">
      <dgm:prSet/>
      <dgm:spPr/>
      <dgm:t>
        <a:bodyPr/>
        <a:lstStyle/>
        <a:p>
          <a:endParaRPr lang="es-ES"/>
        </a:p>
      </dgm:t>
    </dgm:pt>
    <dgm:pt modelId="{D8E6B5A7-3D0F-4525-B43A-150DFA45139E}" type="pres">
      <dgm:prSet presAssocID="{DD0993BE-CC34-4DDF-A0BF-24BB1088C7F5}" presName="vert0" presStyleCnt="0">
        <dgm:presLayoutVars>
          <dgm:dir/>
          <dgm:animOne val="branch"/>
          <dgm:animLvl val="lvl"/>
        </dgm:presLayoutVars>
      </dgm:prSet>
      <dgm:spPr/>
    </dgm:pt>
    <dgm:pt modelId="{00DCA957-B189-490F-8844-3A703706305D}" type="pres">
      <dgm:prSet presAssocID="{DDB1DBC9-F88D-4CF0-89A4-A16772373F40}" presName="thickLine" presStyleLbl="alignNode1" presStyleIdx="0" presStyleCnt="1"/>
      <dgm:spPr/>
    </dgm:pt>
    <dgm:pt modelId="{9FFEB8C9-604C-4F09-B73C-809786C13AD6}" type="pres">
      <dgm:prSet presAssocID="{DDB1DBC9-F88D-4CF0-89A4-A16772373F40}" presName="horz1" presStyleCnt="0"/>
      <dgm:spPr/>
    </dgm:pt>
    <dgm:pt modelId="{BCA5B29E-4ED4-49B0-B96D-01FE4608C063}" type="pres">
      <dgm:prSet presAssocID="{DDB1DBC9-F88D-4CF0-89A4-A16772373F40}" presName="tx1" presStyleLbl="revTx" presStyleIdx="0" presStyleCnt="6"/>
      <dgm:spPr/>
    </dgm:pt>
    <dgm:pt modelId="{83287D5F-E33F-4FBD-9E66-256EEA03FD55}" type="pres">
      <dgm:prSet presAssocID="{DDB1DBC9-F88D-4CF0-89A4-A16772373F40}" presName="vert1" presStyleCnt="0"/>
      <dgm:spPr/>
    </dgm:pt>
    <dgm:pt modelId="{B2BD6023-F15F-45B2-A596-72C88BAFB824}" type="pres">
      <dgm:prSet presAssocID="{B9570D8B-231E-43E5-BF11-D78E3FE03532}" presName="vertSpace2a" presStyleCnt="0"/>
      <dgm:spPr/>
    </dgm:pt>
    <dgm:pt modelId="{CD215ADB-5E03-461E-82D3-CA17FC9E2924}" type="pres">
      <dgm:prSet presAssocID="{B9570D8B-231E-43E5-BF11-D78E3FE03532}" presName="horz2" presStyleCnt="0"/>
      <dgm:spPr/>
    </dgm:pt>
    <dgm:pt modelId="{C2A0E8AC-D330-4E7A-A0B4-1174CC83FA8F}" type="pres">
      <dgm:prSet presAssocID="{B9570D8B-231E-43E5-BF11-D78E3FE03532}" presName="horzSpace2" presStyleCnt="0"/>
      <dgm:spPr/>
    </dgm:pt>
    <dgm:pt modelId="{F39E6E97-C01A-47D9-B9BB-CD931FCE7791}" type="pres">
      <dgm:prSet presAssocID="{B9570D8B-231E-43E5-BF11-D78E3FE03532}" presName="tx2" presStyleLbl="revTx" presStyleIdx="1" presStyleCnt="6"/>
      <dgm:spPr/>
    </dgm:pt>
    <dgm:pt modelId="{54CF2EB1-5549-4617-99A9-0F3A63F2DB8A}" type="pres">
      <dgm:prSet presAssocID="{B9570D8B-231E-43E5-BF11-D78E3FE03532}" presName="vert2" presStyleCnt="0"/>
      <dgm:spPr/>
    </dgm:pt>
    <dgm:pt modelId="{F91ADF49-C6C6-49E1-8B0B-AD053CB9A6A1}" type="pres">
      <dgm:prSet presAssocID="{B9570D8B-231E-43E5-BF11-D78E3FE03532}" presName="thinLine2b" presStyleLbl="callout" presStyleIdx="0" presStyleCnt="5"/>
      <dgm:spPr/>
    </dgm:pt>
    <dgm:pt modelId="{F942521E-000A-4FE9-9CCA-5A3CC3EF6F53}" type="pres">
      <dgm:prSet presAssocID="{B9570D8B-231E-43E5-BF11-D78E3FE03532}" presName="vertSpace2b" presStyleCnt="0"/>
      <dgm:spPr/>
    </dgm:pt>
    <dgm:pt modelId="{3419EDE2-6044-493D-888B-675942A28EF9}" type="pres">
      <dgm:prSet presAssocID="{C1CBB1AF-3FF7-4E6B-B5D7-FCCD80583172}" presName="horz2" presStyleCnt="0"/>
      <dgm:spPr/>
    </dgm:pt>
    <dgm:pt modelId="{91CCD8C9-5B75-499D-AD7A-6A07B68742C7}" type="pres">
      <dgm:prSet presAssocID="{C1CBB1AF-3FF7-4E6B-B5D7-FCCD80583172}" presName="horzSpace2" presStyleCnt="0"/>
      <dgm:spPr/>
    </dgm:pt>
    <dgm:pt modelId="{FDC5F865-7E46-4C65-8834-5BC3D4DC53BE}" type="pres">
      <dgm:prSet presAssocID="{C1CBB1AF-3FF7-4E6B-B5D7-FCCD80583172}" presName="tx2" presStyleLbl="revTx" presStyleIdx="2" presStyleCnt="6"/>
      <dgm:spPr/>
    </dgm:pt>
    <dgm:pt modelId="{90F64755-AD1A-4528-B571-97277F8846E3}" type="pres">
      <dgm:prSet presAssocID="{C1CBB1AF-3FF7-4E6B-B5D7-FCCD80583172}" presName="vert2" presStyleCnt="0"/>
      <dgm:spPr/>
    </dgm:pt>
    <dgm:pt modelId="{3DE0F4B0-15E6-4DD8-AFD9-3AA16A8DEC11}" type="pres">
      <dgm:prSet presAssocID="{C1CBB1AF-3FF7-4E6B-B5D7-FCCD80583172}" presName="thinLine2b" presStyleLbl="callout" presStyleIdx="1" presStyleCnt="5"/>
      <dgm:spPr/>
    </dgm:pt>
    <dgm:pt modelId="{07CDEA2C-ED19-44AD-A687-0DEABFD6D3C6}" type="pres">
      <dgm:prSet presAssocID="{C1CBB1AF-3FF7-4E6B-B5D7-FCCD80583172}" presName="vertSpace2b" presStyleCnt="0"/>
      <dgm:spPr/>
    </dgm:pt>
    <dgm:pt modelId="{BD3DCC25-25E8-490C-BB31-CDC772B5759A}" type="pres">
      <dgm:prSet presAssocID="{67A0DD23-273D-400D-AEAD-12937E122C52}" presName="horz2" presStyleCnt="0"/>
      <dgm:spPr/>
    </dgm:pt>
    <dgm:pt modelId="{2E6FDA65-1B65-4A91-A5AE-6C0B37D903EF}" type="pres">
      <dgm:prSet presAssocID="{67A0DD23-273D-400D-AEAD-12937E122C52}" presName="horzSpace2" presStyleCnt="0"/>
      <dgm:spPr/>
    </dgm:pt>
    <dgm:pt modelId="{229799F2-6F11-447A-B552-B4E656DC1749}" type="pres">
      <dgm:prSet presAssocID="{67A0DD23-273D-400D-AEAD-12937E122C52}" presName="tx2" presStyleLbl="revTx" presStyleIdx="3" presStyleCnt="6"/>
      <dgm:spPr/>
    </dgm:pt>
    <dgm:pt modelId="{811192B9-B8FD-4106-B2A6-29E973AB828F}" type="pres">
      <dgm:prSet presAssocID="{67A0DD23-273D-400D-AEAD-12937E122C52}" presName="vert2" presStyleCnt="0"/>
      <dgm:spPr/>
    </dgm:pt>
    <dgm:pt modelId="{A1DAC775-5076-400D-8DD9-68AAB7238A10}" type="pres">
      <dgm:prSet presAssocID="{67A0DD23-273D-400D-AEAD-12937E122C52}" presName="thinLine2b" presStyleLbl="callout" presStyleIdx="2" presStyleCnt="5"/>
      <dgm:spPr/>
    </dgm:pt>
    <dgm:pt modelId="{4F076042-ADF2-4AB9-AD22-2DF0C8813E54}" type="pres">
      <dgm:prSet presAssocID="{67A0DD23-273D-400D-AEAD-12937E122C52}" presName="vertSpace2b" presStyleCnt="0"/>
      <dgm:spPr/>
    </dgm:pt>
    <dgm:pt modelId="{F58EE535-7B6E-40A7-9C33-9F2E42BC404E}" type="pres">
      <dgm:prSet presAssocID="{F20137C6-F680-40D7-A724-54B7EBB31A93}" presName="horz2" presStyleCnt="0"/>
      <dgm:spPr/>
    </dgm:pt>
    <dgm:pt modelId="{F4FC76C6-B4D3-4D98-BCAB-BB5D38A9AE88}" type="pres">
      <dgm:prSet presAssocID="{F20137C6-F680-40D7-A724-54B7EBB31A93}" presName="horzSpace2" presStyleCnt="0"/>
      <dgm:spPr/>
    </dgm:pt>
    <dgm:pt modelId="{2CE62325-E933-4A45-A15C-25CD8C80F50C}" type="pres">
      <dgm:prSet presAssocID="{F20137C6-F680-40D7-A724-54B7EBB31A93}" presName="tx2" presStyleLbl="revTx" presStyleIdx="4" presStyleCnt="6"/>
      <dgm:spPr/>
    </dgm:pt>
    <dgm:pt modelId="{ABFA4FCD-91F2-4582-91B2-7D08184DE160}" type="pres">
      <dgm:prSet presAssocID="{F20137C6-F680-40D7-A724-54B7EBB31A93}" presName="vert2" presStyleCnt="0"/>
      <dgm:spPr/>
    </dgm:pt>
    <dgm:pt modelId="{0682FCFC-CBBB-4E3F-9752-13B7BF38D3F5}" type="pres">
      <dgm:prSet presAssocID="{F20137C6-F680-40D7-A724-54B7EBB31A93}" presName="thinLine2b" presStyleLbl="callout" presStyleIdx="3" presStyleCnt="5"/>
      <dgm:spPr/>
    </dgm:pt>
    <dgm:pt modelId="{61B88109-1A79-47E5-A53C-763E640E2119}" type="pres">
      <dgm:prSet presAssocID="{F20137C6-F680-40D7-A724-54B7EBB31A93}" presName="vertSpace2b" presStyleCnt="0"/>
      <dgm:spPr/>
    </dgm:pt>
    <dgm:pt modelId="{077A324E-CF3B-4ACD-B5C8-627AEAF9C54A}" type="pres">
      <dgm:prSet presAssocID="{C98D8123-7A0E-4414-A1B1-003E383C5012}" presName="horz2" presStyleCnt="0"/>
      <dgm:spPr/>
    </dgm:pt>
    <dgm:pt modelId="{64219BE5-30C5-4561-A84C-6C2BE79842CC}" type="pres">
      <dgm:prSet presAssocID="{C98D8123-7A0E-4414-A1B1-003E383C5012}" presName="horzSpace2" presStyleCnt="0"/>
      <dgm:spPr/>
    </dgm:pt>
    <dgm:pt modelId="{DB0CA53A-F579-44C7-A3FE-6B788CA0572D}" type="pres">
      <dgm:prSet presAssocID="{C98D8123-7A0E-4414-A1B1-003E383C5012}" presName="tx2" presStyleLbl="revTx" presStyleIdx="5" presStyleCnt="6"/>
      <dgm:spPr/>
    </dgm:pt>
    <dgm:pt modelId="{677F252F-7BE6-4426-9D91-5B2DCECBEC77}" type="pres">
      <dgm:prSet presAssocID="{C98D8123-7A0E-4414-A1B1-003E383C5012}" presName="vert2" presStyleCnt="0"/>
      <dgm:spPr/>
    </dgm:pt>
    <dgm:pt modelId="{52736BC5-EFD4-408C-8AB8-566D9082513B}" type="pres">
      <dgm:prSet presAssocID="{C98D8123-7A0E-4414-A1B1-003E383C5012}" presName="thinLine2b" presStyleLbl="callout" presStyleIdx="4" presStyleCnt="5"/>
      <dgm:spPr/>
    </dgm:pt>
    <dgm:pt modelId="{DA1F83E7-A37D-4D9C-BEB1-675BD03DD8A9}" type="pres">
      <dgm:prSet presAssocID="{C98D8123-7A0E-4414-A1B1-003E383C5012}" presName="vertSpace2b" presStyleCnt="0"/>
      <dgm:spPr/>
    </dgm:pt>
  </dgm:ptLst>
  <dgm:cxnLst>
    <dgm:cxn modelId="{15560D0F-C0B1-461C-9FD9-52A0D2682A9B}" type="presOf" srcId="{DDB1DBC9-F88D-4CF0-89A4-A16772373F40}" destId="{BCA5B29E-4ED4-49B0-B96D-01FE4608C063}" srcOrd="0" destOrd="0" presId="urn:microsoft.com/office/officeart/2008/layout/LinedList"/>
    <dgm:cxn modelId="{ACF4E616-7024-446A-B066-616C7F8BA272}" type="presOf" srcId="{B9570D8B-231E-43E5-BF11-D78E3FE03532}" destId="{F39E6E97-C01A-47D9-B9BB-CD931FCE7791}" srcOrd="0" destOrd="0" presId="urn:microsoft.com/office/officeart/2008/layout/LinedList"/>
    <dgm:cxn modelId="{17A1F718-6089-473C-908D-411CFEA0C5FB}" type="presOf" srcId="{C1CBB1AF-3FF7-4E6B-B5D7-FCCD80583172}" destId="{FDC5F865-7E46-4C65-8834-5BC3D4DC53BE}" srcOrd="0" destOrd="0" presId="urn:microsoft.com/office/officeart/2008/layout/LinedList"/>
    <dgm:cxn modelId="{1C92CF1F-EA51-4879-9575-7BA48C37BE73}" srcId="{DDB1DBC9-F88D-4CF0-89A4-A16772373F40}" destId="{67A0DD23-273D-400D-AEAD-12937E122C52}" srcOrd="2" destOrd="0" parTransId="{03F939E6-0368-4913-936A-6FADA9D278BC}" sibTransId="{6B7963B1-A8C2-4956-967D-9D22AEB90D09}"/>
    <dgm:cxn modelId="{987C273A-2371-481F-AD0B-93F80F2FC7E0}" srcId="{DDB1DBC9-F88D-4CF0-89A4-A16772373F40}" destId="{C98D8123-7A0E-4414-A1B1-003E383C5012}" srcOrd="4" destOrd="0" parTransId="{8A94EA98-2DB8-477D-BBEA-AFB0A7B6F374}" sibTransId="{C55A63CE-C1DF-4C39-8658-F28CBC614992}"/>
    <dgm:cxn modelId="{9AFCB747-FD1D-4246-9804-7427C047BE48}" srcId="{DDB1DBC9-F88D-4CF0-89A4-A16772373F40}" destId="{C1CBB1AF-3FF7-4E6B-B5D7-FCCD80583172}" srcOrd="1" destOrd="0" parTransId="{2B46265A-F6CD-4C36-A0D3-2999CC8CB41B}" sibTransId="{A0D7A909-09CB-42CB-8E7F-685D08547789}"/>
    <dgm:cxn modelId="{10CD924C-3DF7-4FEE-91BC-5A5644DDB176}" type="presOf" srcId="{DD0993BE-CC34-4DDF-A0BF-24BB1088C7F5}" destId="{D8E6B5A7-3D0F-4525-B43A-150DFA45139E}" srcOrd="0" destOrd="0" presId="urn:microsoft.com/office/officeart/2008/layout/LinedList"/>
    <dgm:cxn modelId="{8894E382-A8AD-46BF-B5B1-F7B0D21DEC61}" srcId="{DDB1DBC9-F88D-4CF0-89A4-A16772373F40}" destId="{B9570D8B-231E-43E5-BF11-D78E3FE03532}" srcOrd="0" destOrd="0" parTransId="{9149EF37-AB91-423F-A1D8-06DF78581E4D}" sibTransId="{7587A193-D53D-4557-ACE7-E622FDF908F7}"/>
    <dgm:cxn modelId="{10EFAE95-1F6F-446E-848E-3342BDA57C31}" type="presOf" srcId="{67A0DD23-273D-400D-AEAD-12937E122C52}" destId="{229799F2-6F11-447A-B552-B4E656DC1749}" srcOrd="0" destOrd="0" presId="urn:microsoft.com/office/officeart/2008/layout/LinedList"/>
    <dgm:cxn modelId="{2AD51D96-AF80-430D-B8C4-84F43F4877FF}" srcId="{DD0993BE-CC34-4DDF-A0BF-24BB1088C7F5}" destId="{DDB1DBC9-F88D-4CF0-89A4-A16772373F40}" srcOrd="0" destOrd="0" parTransId="{26F57C71-4E02-49FC-AB91-985147117261}" sibTransId="{349178E1-6870-48F9-88FA-789CEDB05870}"/>
    <dgm:cxn modelId="{AE463DE1-7D16-48CA-B49D-D86E0BB0EEAA}" srcId="{DDB1DBC9-F88D-4CF0-89A4-A16772373F40}" destId="{F20137C6-F680-40D7-A724-54B7EBB31A93}" srcOrd="3" destOrd="0" parTransId="{D802CE16-BFD5-44CF-92F4-EE07BAAB3B1A}" sibTransId="{02389584-DF4C-4D9F-9EC8-00385BA90B20}"/>
    <dgm:cxn modelId="{4E2C0EEA-AA88-4506-92CF-F04133895BAB}" type="presOf" srcId="{F20137C6-F680-40D7-A724-54B7EBB31A93}" destId="{2CE62325-E933-4A45-A15C-25CD8C80F50C}" srcOrd="0" destOrd="0" presId="urn:microsoft.com/office/officeart/2008/layout/LinedList"/>
    <dgm:cxn modelId="{309EB4FF-4FFE-4B8C-AA79-A77ADED342DD}" type="presOf" srcId="{C98D8123-7A0E-4414-A1B1-003E383C5012}" destId="{DB0CA53A-F579-44C7-A3FE-6B788CA0572D}" srcOrd="0" destOrd="0" presId="urn:microsoft.com/office/officeart/2008/layout/LinedList"/>
    <dgm:cxn modelId="{108EF08F-F064-4218-AA32-CFC7487D5A9A}" type="presParOf" srcId="{D8E6B5A7-3D0F-4525-B43A-150DFA45139E}" destId="{00DCA957-B189-490F-8844-3A703706305D}" srcOrd="0" destOrd="0" presId="urn:microsoft.com/office/officeart/2008/layout/LinedList"/>
    <dgm:cxn modelId="{60365A69-DBF6-46B8-80C1-53DF35DEE026}" type="presParOf" srcId="{D8E6B5A7-3D0F-4525-B43A-150DFA45139E}" destId="{9FFEB8C9-604C-4F09-B73C-809786C13AD6}" srcOrd="1" destOrd="0" presId="urn:microsoft.com/office/officeart/2008/layout/LinedList"/>
    <dgm:cxn modelId="{AB4ED671-48BE-4A11-BB1A-08F4049BE761}" type="presParOf" srcId="{9FFEB8C9-604C-4F09-B73C-809786C13AD6}" destId="{BCA5B29E-4ED4-49B0-B96D-01FE4608C063}" srcOrd="0" destOrd="0" presId="urn:microsoft.com/office/officeart/2008/layout/LinedList"/>
    <dgm:cxn modelId="{8C557F00-A958-4297-960D-D408F244C074}" type="presParOf" srcId="{9FFEB8C9-604C-4F09-B73C-809786C13AD6}" destId="{83287D5F-E33F-4FBD-9E66-256EEA03FD55}" srcOrd="1" destOrd="0" presId="urn:microsoft.com/office/officeart/2008/layout/LinedList"/>
    <dgm:cxn modelId="{8A4F3BE6-C286-4DA3-B324-DC94230B7F59}" type="presParOf" srcId="{83287D5F-E33F-4FBD-9E66-256EEA03FD55}" destId="{B2BD6023-F15F-45B2-A596-72C88BAFB824}" srcOrd="0" destOrd="0" presId="urn:microsoft.com/office/officeart/2008/layout/LinedList"/>
    <dgm:cxn modelId="{DF613A3D-18C7-4BBC-938C-107E972DA19B}" type="presParOf" srcId="{83287D5F-E33F-4FBD-9E66-256EEA03FD55}" destId="{CD215ADB-5E03-461E-82D3-CA17FC9E2924}" srcOrd="1" destOrd="0" presId="urn:microsoft.com/office/officeart/2008/layout/LinedList"/>
    <dgm:cxn modelId="{91CB40F3-2790-464E-B794-6DE978055642}" type="presParOf" srcId="{CD215ADB-5E03-461E-82D3-CA17FC9E2924}" destId="{C2A0E8AC-D330-4E7A-A0B4-1174CC83FA8F}" srcOrd="0" destOrd="0" presId="urn:microsoft.com/office/officeart/2008/layout/LinedList"/>
    <dgm:cxn modelId="{72D3AF16-5AD5-4570-85B0-8AA4F1577B01}" type="presParOf" srcId="{CD215ADB-5E03-461E-82D3-CA17FC9E2924}" destId="{F39E6E97-C01A-47D9-B9BB-CD931FCE7791}" srcOrd="1" destOrd="0" presId="urn:microsoft.com/office/officeart/2008/layout/LinedList"/>
    <dgm:cxn modelId="{389D9B1B-AC2B-4821-8883-A3EDA190889D}" type="presParOf" srcId="{CD215ADB-5E03-461E-82D3-CA17FC9E2924}" destId="{54CF2EB1-5549-4617-99A9-0F3A63F2DB8A}" srcOrd="2" destOrd="0" presId="urn:microsoft.com/office/officeart/2008/layout/LinedList"/>
    <dgm:cxn modelId="{1B491FAD-B8B4-4F15-9DDA-9EC5D3C85398}" type="presParOf" srcId="{83287D5F-E33F-4FBD-9E66-256EEA03FD55}" destId="{F91ADF49-C6C6-49E1-8B0B-AD053CB9A6A1}" srcOrd="2" destOrd="0" presId="urn:microsoft.com/office/officeart/2008/layout/LinedList"/>
    <dgm:cxn modelId="{525B64CF-E740-4125-A5F3-5633DE51F3E3}" type="presParOf" srcId="{83287D5F-E33F-4FBD-9E66-256EEA03FD55}" destId="{F942521E-000A-4FE9-9CCA-5A3CC3EF6F53}" srcOrd="3" destOrd="0" presId="urn:microsoft.com/office/officeart/2008/layout/LinedList"/>
    <dgm:cxn modelId="{4C14DFBF-1309-4DCE-8F03-56C30762801C}" type="presParOf" srcId="{83287D5F-E33F-4FBD-9E66-256EEA03FD55}" destId="{3419EDE2-6044-493D-888B-675942A28EF9}" srcOrd="4" destOrd="0" presId="urn:microsoft.com/office/officeart/2008/layout/LinedList"/>
    <dgm:cxn modelId="{2D31BDEA-B93A-4928-8826-0F8A8F9E44FC}" type="presParOf" srcId="{3419EDE2-6044-493D-888B-675942A28EF9}" destId="{91CCD8C9-5B75-499D-AD7A-6A07B68742C7}" srcOrd="0" destOrd="0" presId="urn:microsoft.com/office/officeart/2008/layout/LinedList"/>
    <dgm:cxn modelId="{FC617771-4ED6-4D0E-A1AA-D2120E0FD09D}" type="presParOf" srcId="{3419EDE2-6044-493D-888B-675942A28EF9}" destId="{FDC5F865-7E46-4C65-8834-5BC3D4DC53BE}" srcOrd="1" destOrd="0" presId="urn:microsoft.com/office/officeart/2008/layout/LinedList"/>
    <dgm:cxn modelId="{C5112948-F39E-46C7-87CE-1BD6BA175C02}" type="presParOf" srcId="{3419EDE2-6044-493D-888B-675942A28EF9}" destId="{90F64755-AD1A-4528-B571-97277F8846E3}" srcOrd="2" destOrd="0" presId="urn:microsoft.com/office/officeart/2008/layout/LinedList"/>
    <dgm:cxn modelId="{3572B531-C627-40B1-A12B-40A21603C3AA}" type="presParOf" srcId="{83287D5F-E33F-4FBD-9E66-256EEA03FD55}" destId="{3DE0F4B0-15E6-4DD8-AFD9-3AA16A8DEC11}" srcOrd="5" destOrd="0" presId="urn:microsoft.com/office/officeart/2008/layout/LinedList"/>
    <dgm:cxn modelId="{5DBAF51C-C38D-419B-BEEB-6BD121032969}" type="presParOf" srcId="{83287D5F-E33F-4FBD-9E66-256EEA03FD55}" destId="{07CDEA2C-ED19-44AD-A687-0DEABFD6D3C6}" srcOrd="6" destOrd="0" presId="urn:microsoft.com/office/officeart/2008/layout/LinedList"/>
    <dgm:cxn modelId="{9750AE87-8F3D-4FC1-A654-FFB18BB0A685}" type="presParOf" srcId="{83287D5F-E33F-4FBD-9E66-256EEA03FD55}" destId="{BD3DCC25-25E8-490C-BB31-CDC772B5759A}" srcOrd="7" destOrd="0" presId="urn:microsoft.com/office/officeart/2008/layout/LinedList"/>
    <dgm:cxn modelId="{075B0DD7-88A3-43BA-9BB7-268B87D4B347}" type="presParOf" srcId="{BD3DCC25-25E8-490C-BB31-CDC772B5759A}" destId="{2E6FDA65-1B65-4A91-A5AE-6C0B37D903EF}" srcOrd="0" destOrd="0" presId="urn:microsoft.com/office/officeart/2008/layout/LinedList"/>
    <dgm:cxn modelId="{FB8D62AA-CEA0-4B77-8252-4E0FF7A89B25}" type="presParOf" srcId="{BD3DCC25-25E8-490C-BB31-CDC772B5759A}" destId="{229799F2-6F11-447A-B552-B4E656DC1749}" srcOrd="1" destOrd="0" presId="urn:microsoft.com/office/officeart/2008/layout/LinedList"/>
    <dgm:cxn modelId="{4821F877-8EC4-4D7A-ABB3-D62FDBB676FD}" type="presParOf" srcId="{BD3DCC25-25E8-490C-BB31-CDC772B5759A}" destId="{811192B9-B8FD-4106-B2A6-29E973AB828F}" srcOrd="2" destOrd="0" presId="urn:microsoft.com/office/officeart/2008/layout/LinedList"/>
    <dgm:cxn modelId="{8E5D1C81-96E8-40AC-B3FB-96736327F427}" type="presParOf" srcId="{83287D5F-E33F-4FBD-9E66-256EEA03FD55}" destId="{A1DAC775-5076-400D-8DD9-68AAB7238A10}" srcOrd="8" destOrd="0" presId="urn:microsoft.com/office/officeart/2008/layout/LinedList"/>
    <dgm:cxn modelId="{EB13667C-6CC6-4187-9406-359AC7DCAC19}" type="presParOf" srcId="{83287D5F-E33F-4FBD-9E66-256EEA03FD55}" destId="{4F076042-ADF2-4AB9-AD22-2DF0C8813E54}" srcOrd="9" destOrd="0" presId="urn:microsoft.com/office/officeart/2008/layout/LinedList"/>
    <dgm:cxn modelId="{D1AEB1B2-17E3-46EC-9F56-DA7C731790A9}" type="presParOf" srcId="{83287D5F-E33F-4FBD-9E66-256EEA03FD55}" destId="{F58EE535-7B6E-40A7-9C33-9F2E42BC404E}" srcOrd="10" destOrd="0" presId="urn:microsoft.com/office/officeart/2008/layout/LinedList"/>
    <dgm:cxn modelId="{6F2D3B64-1330-49E1-A582-71AEE921001B}" type="presParOf" srcId="{F58EE535-7B6E-40A7-9C33-9F2E42BC404E}" destId="{F4FC76C6-B4D3-4D98-BCAB-BB5D38A9AE88}" srcOrd="0" destOrd="0" presId="urn:microsoft.com/office/officeart/2008/layout/LinedList"/>
    <dgm:cxn modelId="{269DEA07-6D9D-4D32-BD9F-A75DB2963433}" type="presParOf" srcId="{F58EE535-7B6E-40A7-9C33-9F2E42BC404E}" destId="{2CE62325-E933-4A45-A15C-25CD8C80F50C}" srcOrd="1" destOrd="0" presId="urn:microsoft.com/office/officeart/2008/layout/LinedList"/>
    <dgm:cxn modelId="{9C5134A3-579D-46BA-958C-51119554DB25}" type="presParOf" srcId="{F58EE535-7B6E-40A7-9C33-9F2E42BC404E}" destId="{ABFA4FCD-91F2-4582-91B2-7D08184DE160}" srcOrd="2" destOrd="0" presId="urn:microsoft.com/office/officeart/2008/layout/LinedList"/>
    <dgm:cxn modelId="{6A33A6D4-A159-4912-818A-4C8B0F225D17}" type="presParOf" srcId="{83287D5F-E33F-4FBD-9E66-256EEA03FD55}" destId="{0682FCFC-CBBB-4E3F-9752-13B7BF38D3F5}" srcOrd="11" destOrd="0" presId="urn:microsoft.com/office/officeart/2008/layout/LinedList"/>
    <dgm:cxn modelId="{8A47AC8E-3346-45A7-AC38-A76ED05EEC04}" type="presParOf" srcId="{83287D5F-E33F-4FBD-9E66-256EEA03FD55}" destId="{61B88109-1A79-47E5-A53C-763E640E2119}" srcOrd="12" destOrd="0" presId="urn:microsoft.com/office/officeart/2008/layout/LinedList"/>
    <dgm:cxn modelId="{C79E86F6-910C-479E-80E5-06B2B4A8981C}" type="presParOf" srcId="{83287D5F-E33F-4FBD-9E66-256EEA03FD55}" destId="{077A324E-CF3B-4ACD-B5C8-627AEAF9C54A}" srcOrd="13" destOrd="0" presId="urn:microsoft.com/office/officeart/2008/layout/LinedList"/>
    <dgm:cxn modelId="{A23BD156-3B75-455B-A10B-4D8915BAD88E}" type="presParOf" srcId="{077A324E-CF3B-4ACD-B5C8-627AEAF9C54A}" destId="{64219BE5-30C5-4561-A84C-6C2BE79842CC}" srcOrd="0" destOrd="0" presId="urn:microsoft.com/office/officeart/2008/layout/LinedList"/>
    <dgm:cxn modelId="{597457E7-7D8E-41A1-9291-DA8C9B8996F1}" type="presParOf" srcId="{077A324E-CF3B-4ACD-B5C8-627AEAF9C54A}" destId="{DB0CA53A-F579-44C7-A3FE-6B788CA0572D}" srcOrd="1" destOrd="0" presId="urn:microsoft.com/office/officeart/2008/layout/LinedList"/>
    <dgm:cxn modelId="{35C03574-B497-4370-B640-E653615A2E8B}" type="presParOf" srcId="{077A324E-CF3B-4ACD-B5C8-627AEAF9C54A}" destId="{677F252F-7BE6-4426-9D91-5B2DCECBEC77}" srcOrd="2" destOrd="0" presId="urn:microsoft.com/office/officeart/2008/layout/LinedList"/>
    <dgm:cxn modelId="{07F51AA0-C8A2-499B-9B1D-712838D758CF}" type="presParOf" srcId="{83287D5F-E33F-4FBD-9E66-256EEA03FD55}" destId="{52736BC5-EFD4-408C-8AB8-566D9082513B}" srcOrd="14" destOrd="0" presId="urn:microsoft.com/office/officeart/2008/layout/LinedList"/>
    <dgm:cxn modelId="{2618A98A-9F26-49EF-820D-F9E7185B1C8E}" type="presParOf" srcId="{83287D5F-E33F-4FBD-9E66-256EEA03FD55}" destId="{DA1F83E7-A37D-4D9C-BEB1-675BD03DD8A9}" srcOrd="15"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9E4322E-0A98-40CE-93A1-F7F387832931}"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s-ES"/>
        </a:p>
      </dgm:t>
    </dgm:pt>
    <dgm:pt modelId="{C9D47E84-AD9D-4B6D-A423-42309A95C5B0}">
      <dgm:prSet phldrT="[Texto]"/>
      <dgm:spPr/>
      <dgm:t>
        <a:bodyPr/>
        <a:lstStyle/>
        <a:p>
          <a:r>
            <a:rPr lang="es-MX" dirty="0"/>
            <a:t>Análisis de patrones de tráfico de red y la detección de posibles anomalías o comportamientos maliciosos. </a:t>
          </a:r>
          <a:endParaRPr lang="es-ES" dirty="0"/>
        </a:p>
      </dgm:t>
    </dgm:pt>
    <dgm:pt modelId="{1449064E-00D0-4ED3-81CB-0006CF304789}" type="parTrans" cxnId="{74490A73-59B0-4F83-84F6-E4ACA9B31725}">
      <dgm:prSet/>
      <dgm:spPr/>
      <dgm:t>
        <a:bodyPr/>
        <a:lstStyle/>
        <a:p>
          <a:endParaRPr lang="es-ES"/>
        </a:p>
      </dgm:t>
    </dgm:pt>
    <dgm:pt modelId="{633A483F-82C6-48DE-BDA9-3206F18FCCB8}" type="sibTrans" cxnId="{74490A73-59B0-4F83-84F6-E4ACA9B31725}">
      <dgm:prSet/>
      <dgm:spPr/>
      <dgm:t>
        <a:bodyPr/>
        <a:lstStyle/>
        <a:p>
          <a:endParaRPr lang="es-ES"/>
        </a:p>
      </dgm:t>
    </dgm:pt>
    <dgm:pt modelId="{4DB2ECE6-F1A9-4FD3-8E10-AD8568FB7888}" type="pres">
      <dgm:prSet presAssocID="{F9E4322E-0A98-40CE-93A1-F7F387832931}" presName="Name0" presStyleCnt="0">
        <dgm:presLayoutVars>
          <dgm:dir/>
          <dgm:resizeHandles val="exact"/>
        </dgm:presLayoutVars>
      </dgm:prSet>
      <dgm:spPr/>
    </dgm:pt>
    <dgm:pt modelId="{2F92E730-B164-4FE2-86D4-8A11963A29B0}" type="pres">
      <dgm:prSet presAssocID="{C9D47E84-AD9D-4B6D-A423-42309A95C5B0}" presName="composite" presStyleCnt="0"/>
      <dgm:spPr/>
    </dgm:pt>
    <dgm:pt modelId="{43343B0E-1E02-4E8E-AD90-801700C53D31}" type="pres">
      <dgm:prSet presAssocID="{C9D47E84-AD9D-4B6D-A423-42309A95C5B0}" presName="rect1" presStyleLbl="trAlignAcc1" presStyleIdx="0" presStyleCnt="1">
        <dgm:presLayoutVars>
          <dgm:bulletEnabled val="1"/>
        </dgm:presLayoutVars>
      </dgm:prSet>
      <dgm:spPr/>
    </dgm:pt>
    <dgm:pt modelId="{158C8BC5-5C36-4803-9ED6-DF1072A33DA3}" type="pres">
      <dgm:prSet presAssocID="{C9D47E84-AD9D-4B6D-A423-42309A95C5B0}" presName="rect2" presStyleLbl="fgImgPlace1" presStyleIdx="0" presStyleCnt="1"/>
      <dgm:spPr>
        <a:blipFill rotWithShape="1">
          <a:blip xmlns:r="http://schemas.openxmlformats.org/officeDocument/2006/relationships" r:embed="rId1"/>
          <a:srcRect/>
          <a:stretch>
            <a:fillRect l="-63000" r="-63000"/>
          </a:stretch>
        </a:blipFill>
      </dgm:spPr>
    </dgm:pt>
  </dgm:ptLst>
  <dgm:cxnLst>
    <dgm:cxn modelId="{A3145F67-873A-48B1-829C-D03EF1054E13}" type="presOf" srcId="{C9D47E84-AD9D-4B6D-A423-42309A95C5B0}" destId="{43343B0E-1E02-4E8E-AD90-801700C53D31}" srcOrd="0" destOrd="0" presId="urn:microsoft.com/office/officeart/2008/layout/PictureStrips"/>
    <dgm:cxn modelId="{74490A73-59B0-4F83-84F6-E4ACA9B31725}" srcId="{F9E4322E-0A98-40CE-93A1-F7F387832931}" destId="{C9D47E84-AD9D-4B6D-A423-42309A95C5B0}" srcOrd="0" destOrd="0" parTransId="{1449064E-00D0-4ED3-81CB-0006CF304789}" sibTransId="{633A483F-82C6-48DE-BDA9-3206F18FCCB8}"/>
    <dgm:cxn modelId="{B0000555-5915-4F22-9C3B-64D2A9ED327A}" type="presOf" srcId="{F9E4322E-0A98-40CE-93A1-F7F387832931}" destId="{4DB2ECE6-F1A9-4FD3-8E10-AD8568FB7888}" srcOrd="0" destOrd="0" presId="urn:microsoft.com/office/officeart/2008/layout/PictureStrips"/>
    <dgm:cxn modelId="{22E37350-11BA-47BF-AC6D-715023FFA4A4}" type="presParOf" srcId="{4DB2ECE6-F1A9-4FD3-8E10-AD8568FB7888}" destId="{2F92E730-B164-4FE2-86D4-8A11963A29B0}" srcOrd="0" destOrd="0" presId="urn:microsoft.com/office/officeart/2008/layout/PictureStrips"/>
    <dgm:cxn modelId="{B379350C-3756-4F16-A17D-6FF97BF6F536}" type="presParOf" srcId="{2F92E730-B164-4FE2-86D4-8A11963A29B0}" destId="{43343B0E-1E02-4E8E-AD90-801700C53D31}" srcOrd="0" destOrd="0" presId="urn:microsoft.com/office/officeart/2008/layout/PictureStrips"/>
    <dgm:cxn modelId="{5C2A0377-A2E8-420A-A6B6-90A81689AE7F}" type="presParOf" srcId="{2F92E730-B164-4FE2-86D4-8A11963A29B0}" destId="{158C8BC5-5C36-4803-9ED6-DF1072A33DA3}"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D31CD2-797C-473F-BE0C-B2C8732CC757}"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s-ES"/>
        </a:p>
      </dgm:t>
    </dgm:pt>
    <dgm:pt modelId="{1CF85013-9D75-446C-BC38-CACCBBBE05AA}">
      <dgm:prSet phldrT="[Texto]"/>
      <dgm:spPr/>
      <dgm:t>
        <a:bodyPr/>
        <a:lstStyle/>
        <a:p>
          <a:r>
            <a:rPr lang="es-ES" dirty="0"/>
            <a:t>Clonación de tarjetas</a:t>
          </a:r>
        </a:p>
      </dgm:t>
    </dgm:pt>
    <dgm:pt modelId="{4560091B-F670-4F3B-A62B-DB901D62FDF4}" type="parTrans" cxnId="{37129A2F-DFA4-4405-96EF-48F03CBE236B}">
      <dgm:prSet/>
      <dgm:spPr/>
      <dgm:t>
        <a:bodyPr/>
        <a:lstStyle/>
        <a:p>
          <a:endParaRPr lang="es-ES"/>
        </a:p>
      </dgm:t>
    </dgm:pt>
    <dgm:pt modelId="{CB5A560B-F3A2-486A-B3BA-BE1594C5825A}" type="sibTrans" cxnId="{37129A2F-DFA4-4405-96EF-48F03CBE236B}">
      <dgm:prSet/>
      <dgm:spPr/>
      <dgm:t>
        <a:bodyPr/>
        <a:lstStyle/>
        <a:p>
          <a:endParaRPr lang="es-ES"/>
        </a:p>
      </dgm:t>
    </dgm:pt>
    <dgm:pt modelId="{9B550528-8990-4DCC-A1FD-A94E9DEE06CF}">
      <dgm:prSet phldrT="[Texto]"/>
      <dgm:spPr/>
      <dgm:t>
        <a:bodyPr/>
        <a:lstStyle/>
        <a:p>
          <a:r>
            <a:rPr lang="es-ES" dirty="0"/>
            <a:t>Copiar información de una tarjeta para realizar compras.</a:t>
          </a:r>
        </a:p>
      </dgm:t>
    </dgm:pt>
    <dgm:pt modelId="{8F6D10DA-7B60-45D0-98AA-432D8DD6BFE7}" type="parTrans" cxnId="{327B8ACF-7AAC-4BB4-A1ED-01D8C2558313}">
      <dgm:prSet/>
      <dgm:spPr/>
      <dgm:t>
        <a:bodyPr/>
        <a:lstStyle/>
        <a:p>
          <a:endParaRPr lang="es-ES"/>
        </a:p>
      </dgm:t>
    </dgm:pt>
    <dgm:pt modelId="{4CABCAD5-BA6C-48EE-ADF7-83F269E1AE0A}" type="sibTrans" cxnId="{327B8ACF-7AAC-4BB4-A1ED-01D8C2558313}">
      <dgm:prSet/>
      <dgm:spPr/>
      <dgm:t>
        <a:bodyPr/>
        <a:lstStyle/>
        <a:p>
          <a:endParaRPr lang="es-ES"/>
        </a:p>
      </dgm:t>
    </dgm:pt>
    <dgm:pt modelId="{6B469D99-6130-44C3-AA82-590924268C4C}">
      <dgm:prSet phldrT="[Texto]"/>
      <dgm:spPr/>
      <dgm:t>
        <a:bodyPr/>
        <a:lstStyle/>
        <a:p>
          <a:r>
            <a:rPr lang="es-ES" dirty="0"/>
            <a:t>Cargos no reconocidos</a:t>
          </a:r>
        </a:p>
      </dgm:t>
    </dgm:pt>
    <dgm:pt modelId="{542B7899-2E15-4C4C-982B-9B0AAE1471ED}" type="parTrans" cxnId="{9B2FA411-FE90-4CFF-A12E-F41993F6342A}">
      <dgm:prSet/>
      <dgm:spPr/>
      <dgm:t>
        <a:bodyPr/>
        <a:lstStyle/>
        <a:p>
          <a:endParaRPr lang="es-ES"/>
        </a:p>
      </dgm:t>
    </dgm:pt>
    <dgm:pt modelId="{B27122A2-CAB1-4B24-96C7-C2C19FA0F7B4}" type="sibTrans" cxnId="{9B2FA411-FE90-4CFF-A12E-F41993F6342A}">
      <dgm:prSet/>
      <dgm:spPr/>
      <dgm:t>
        <a:bodyPr/>
        <a:lstStyle/>
        <a:p>
          <a:endParaRPr lang="es-ES"/>
        </a:p>
      </dgm:t>
    </dgm:pt>
    <dgm:pt modelId="{908DDEDA-B5F3-4CC7-B5E3-8F7485704080}">
      <dgm:prSet phldrT="[Texto]"/>
      <dgm:spPr/>
      <dgm:t>
        <a:bodyPr/>
        <a:lstStyle/>
        <a:p>
          <a:r>
            <a:rPr lang="es-ES" dirty="0"/>
            <a:t>Realizar transacciones sin el conocimiento del titular.</a:t>
          </a:r>
        </a:p>
      </dgm:t>
    </dgm:pt>
    <dgm:pt modelId="{9562064E-8CEF-479C-B701-06333A8DCD9B}" type="parTrans" cxnId="{A5C1B263-222B-4ACE-81E8-BF7AA6F6A437}">
      <dgm:prSet/>
      <dgm:spPr/>
      <dgm:t>
        <a:bodyPr/>
        <a:lstStyle/>
        <a:p>
          <a:endParaRPr lang="es-ES"/>
        </a:p>
      </dgm:t>
    </dgm:pt>
    <dgm:pt modelId="{839EC2CD-DB85-48DE-9FE7-BBED0D57D98E}" type="sibTrans" cxnId="{A5C1B263-222B-4ACE-81E8-BF7AA6F6A437}">
      <dgm:prSet/>
      <dgm:spPr/>
      <dgm:t>
        <a:bodyPr/>
        <a:lstStyle/>
        <a:p>
          <a:endParaRPr lang="es-ES"/>
        </a:p>
      </dgm:t>
    </dgm:pt>
    <dgm:pt modelId="{B5B78396-5E0A-4D38-8BEE-75A1EE0EC6F3}" type="pres">
      <dgm:prSet presAssocID="{28D31CD2-797C-473F-BE0C-B2C8732CC757}" presName="linear" presStyleCnt="0">
        <dgm:presLayoutVars>
          <dgm:dir/>
          <dgm:resizeHandles val="exact"/>
        </dgm:presLayoutVars>
      </dgm:prSet>
      <dgm:spPr/>
    </dgm:pt>
    <dgm:pt modelId="{268CC57B-799D-4613-9405-D410CE0AE3F0}" type="pres">
      <dgm:prSet presAssocID="{1CF85013-9D75-446C-BC38-CACCBBBE05AA}" presName="comp" presStyleCnt="0"/>
      <dgm:spPr/>
    </dgm:pt>
    <dgm:pt modelId="{3CBDB1E9-2DCD-4AC8-B30A-638E4F18180B}" type="pres">
      <dgm:prSet presAssocID="{1CF85013-9D75-446C-BC38-CACCBBBE05AA}" presName="box" presStyleLbl="node1" presStyleIdx="0" presStyleCnt="2" custLinFactNeighborX="291" custLinFactNeighborY="-12325"/>
      <dgm:spPr/>
    </dgm:pt>
    <dgm:pt modelId="{192158A7-5E98-453D-A697-98F722D6C287}" type="pres">
      <dgm:prSet presAssocID="{1CF85013-9D75-446C-BC38-CACCBBBE05AA}" presName="img" presStyleLbl="fgImgPlace1" presStyleIdx="0" presStyleCnt="2"/>
      <dgm:spPr>
        <a:blipFill rotWithShape="1">
          <a:blip xmlns:r="http://schemas.openxmlformats.org/officeDocument/2006/relationships" r:embed="rId1"/>
          <a:srcRect/>
          <a:stretch>
            <a:fillRect l="-6000" r="-6000"/>
          </a:stretch>
        </a:blipFill>
      </dgm:spPr>
    </dgm:pt>
    <dgm:pt modelId="{73FCFEA1-9136-49A0-BC23-90641FB61A0A}" type="pres">
      <dgm:prSet presAssocID="{1CF85013-9D75-446C-BC38-CACCBBBE05AA}" presName="text" presStyleLbl="node1" presStyleIdx="0" presStyleCnt="2">
        <dgm:presLayoutVars>
          <dgm:bulletEnabled val="1"/>
        </dgm:presLayoutVars>
      </dgm:prSet>
      <dgm:spPr/>
    </dgm:pt>
    <dgm:pt modelId="{06A5E3CC-BFD1-4C73-8C42-82D7EB5BBE70}" type="pres">
      <dgm:prSet presAssocID="{CB5A560B-F3A2-486A-B3BA-BE1594C5825A}" presName="spacer" presStyleCnt="0"/>
      <dgm:spPr/>
    </dgm:pt>
    <dgm:pt modelId="{D0EA7DD6-C7FD-41FA-85E9-746B2A0B560E}" type="pres">
      <dgm:prSet presAssocID="{6B469D99-6130-44C3-AA82-590924268C4C}" presName="comp" presStyleCnt="0"/>
      <dgm:spPr/>
    </dgm:pt>
    <dgm:pt modelId="{CD967864-1258-4794-95FE-529C0300ADA1}" type="pres">
      <dgm:prSet presAssocID="{6B469D99-6130-44C3-AA82-590924268C4C}" presName="box" presStyleLbl="node1" presStyleIdx="1" presStyleCnt="2"/>
      <dgm:spPr/>
    </dgm:pt>
    <dgm:pt modelId="{79317D42-C745-49F5-A776-F85ED483837C}" type="pres">
      <dgm:prSet presAssocID="{6B469D99-6130-44C3-AA82-590924268C4C}" presName="img" presStyleLbl="fgImgPlace1" presStyleIdx="1" presStyleCnt="2"/>
      <dgm:spPr>
        <a:blipFill rotWithShape="1">
          <a:blip xmlns:r="http://schemas.openxmlformats.org/officeDocument/2006/relationships" r:embed="rId2"/>
          <a:srcRect/>
          <a:stretch>
            <a:fillRect l="-6000" r="-6000"/>
          </a:stretch>
        </a:blipFill>
      </dgm:spPr>
    </dgm:pt>
    <dgm:pt modelId="{B5E3D115-D561-4F94-BCD2-57FC430956AA}" type="pres">
      <dgm:prSet presAssocID="{6B469D99-6130-44C3-AA82-590924268C4C}" presName="text" presStyleLbl="node1" presStyleIdx="1" presStyleCnt="2">
        <dgm:presLayoutVars>
          <dgm:bulletEnabled val="1"/>
        </dgm:presLayoutVars>
      </dgm:prSet>
      <dgm:spPr/>
    </dgm:pt>
  </dgm:ptLst>
  <dgm:cxnLst>
    <dgm:cxn modelId="{9B2FA411-FE90-4CFF-A12E-F41993F6342A}" srcId="{28D31CD2-797C-473F-BE0C-B2C8732CC757}" destId="{6B469D99-6130-44C3-AA82-590924268C4C}" srcOrd="1" destOrd="0" parTransId="{542B7899-2E15-4C4C-982B-9B0AAE1471ED}" sibTransId="{B27122A2-CAB1-4B24-96C7-C2C19FA0F7B4}"/>
    <dgm:cxn modelId="{1277B21C-6CB9-48E5-9D4D-35EF20D69FC8}" type="presOf" srcId="{6B469D99-6130-44C3-AA82-590924268C4C}" destId="{CD967864-1258-4794-95FE-529C0300ADA1}" srcOrd="0" destOrd="0" presId="urn:microsoft.com/office/officeart/2005/8/layout/vList4"/>
    <dgm:cxn modelId="{3FCBCA2B-DF25-47D3-AAAD-7DD427EACA04}" type="presOf" srcId="{9B550528-8990-4DCC-A1FD-A94E9DEE06CF}" destId="{73FCFEA1-9136-49A0-BC23-90641FB61A0A}" srcOrd="1" destOrd="1" presId="urn:microsoft.com/office/officeart/2005/8/layout/vList4"/>
    <dgm:cxn modelId="{37129A2F-DFA4-4405-96EF-48F03CBE236B}" srcId="{28D31CD2-797C-473F-BE0C-B2C8732CC757}" destId="{1CF85013-9D75-446C-BC38-CACCBBBE05AA}" srcOrd="0" destOrd="0" parTransId="{4560091B-F670-4F3B-A62B-DB901D62FDF4}" sibTransId="{CB5A560B-F3A2-486A-B3BA-BE1594C5825A}"/>
    <dgm:cxn modelId="{917DD262-2543-4E06-B514-13DBC316C009}" type="presOf" srcId="{1CF85013-9D75-446C-BC38-CACCBBBE05AA}" destId="{3CBDB1E9-2DCD-4AC8-B30A-638E4F18180B}" srcOrd="0" destOrd="0" presId="urn:microsoft.com/office/officeart/2005/8/layout/vList4"/>
    <dgm:cxn modelId="{A5C1B263-222B-4ACE-81E8-BF7AA6F6A437}" srcId="{6B469D99-6130-44C3-AA82-590924268C4C}" destId="{908DDEDA-B5F3-4CC7-B5E3-8F7485704080}" srcOrd="0" destOrd="0" parTransId="{9562064E-8CEF-479C-B701-06333A8DCD9B}" sibTransId="{839EC2CD-DB85-48DE-9FE7-BBED0D57D98E}"/>
    <dgm:cxn modelId="{06A8CC6B-D669-4B84-965D-334CDDA2807B}" type="presOf" srcId="{908DDEDA-B5F3-4CC7-B5E3-8F7485704080}" destId="{CD967864-1258-4794-95FE-529C0300ADA1}" srcOrd="0" destOrd="1" presId="urn:microsoft.com/office/officeart/2005/8/layout/vList4"/>
    <dgm:cxn modelId="{2E697076-875E-49CA-824A-440EC9EA8082}" type="presOf" srcId="{28D31CD2-797C-473F-BE0C-B2C8732CC757}" destId="{B5B78396-5E0A-4D38-8BEE-75A1EE0EC6F3}" srcOrd="0" destOrd="0" presId="urn:microsoft.com/office/officeart/2005/8/layout/vList4"/>
    <dgm:cxn modelId="{3BF018A2-FB10-4C32-98C9-2DECCB2422C4}" type="presOf" srcId="{6B469D99-6130-44C3-AA82-590924268C4C}" destId="{B5E3D115-D561-4F94-BCD2-57FC430956AA}" srcOrd="1" destOrd="0" presId="urn:microsoft.com/office/officeart/2005/8/layout/vList4"/>
    <dgm:cxn modelId="{57F3F9B6-6873-4663-AF49-E2800E43EB0E}" type="presOf" srcId="{908DDEDA-B5F3-4CC7-B5E3-8F7485704080}" destId="{B5E3D115-D561-4F94-BCD2-57FC430956AA}" srcOrd="1" destOrd="1" presId="urn:microsoft.com/office/officeart/2005/8/layout/vList4"/>
    <dgm:cxn modelId="{327B8ACF-7AAC-4BB4-A1ED-01D8C2558313}" srcId="{1CF85013-9D75-446C-BC38-CACCBBBE05AA}" destId="{9B550528-8990-4DCC-A1FD-A94E9DEE06CF}" srcOrd="0" destOrd="0" parTransId="{8F6D10DA-7B60-45D0-98AA-432D8DD6BFE7}" sibTransId="{4CABCAD5-BA6C-48EE-ADF7-83F269E1AE0A}"/>
    <dgm:cxn modelId="{23CE38F4-4149-4977-87D6-CCD69E03B03A}" type="presOf" srcId="{1CF85013-9D75-446C-BC38-CACCBBBE05AA}" destId="{73FCFEA1-9136-49A0-BC23-90641FB61A0A}" srcOrd="1" destOrd="0" presId="urn:microsoft.com/office/officeart/2005/8/layout/vList4"/>
    <dgm:cxn modelId="{915CCEF5-7108-4553-9476-8E8BCFBB77EA}" type="presOf" srcId="{9B550528-8990-4DCC-A1FD-A94E9DEE06CF}" destId="{3CBDB1E9-2DCD-4AC8-B30A-638E4F18180B}" srcOrd="0" destOrd="1" presId="urn:microsoft.com/office/officeart/2005/8/layout/vList4"/>
    <dgm:cxn modelId="{0132802A-E521-47B7-858F-9E6FC5A2FDC5}" type="presParOf" srcId="{B5B78396-5E0A-4D38-8BEE-75A1EE0EC6F3}" destId="{268CC57B-799D-4613-9405-D410CE0AE3F0}" srcOrd="0" destOrd="0" presId="urn:microsoft.com/office/officeart/2005/8/layout/vList4"/>
    <dgm:cxn modelId="{15B74E98-C84F-4EC0-8F1F-4D802FA76F4E}" type="presParOf" srcId="{268CC57B-799D-4613-9405-D410CE0AE3F0}" destId="{3CBDB1E9-2DCD-4AC8-B30A-638E4F18180B}" srcOrd="0" destOrd="0" presId="urn:microsoft.com/office/officeart/2005/8/layout/vList4"/>
    <dgm:cxn modelId="{ABACFE7B-A62A-4988-9AD7-6993720C8718}" type="presParOf" srcId="{268CC57B-799D-4613-9405-D410CE0AE3F0}" destId="{192158A7-5E98-453D-A697-98F722D6C287}" srcOrd="1" destOrd="0" presId="urn:microsoft.com/office/officeart/2005/8/layout/vList4"/>
    <dgm:cxn modelId="{975B9A37-63D7-461E-82BC-E6020E74AD65}" type="presParOf" srcId="{268CC57B-799D-4613-9405-D410CE0AE3F0}" destId="{73FCFEA1-9136-49A0-BC23-90641FB61A0A}" srcOrd="2" destOrd="0" presId="urn:microsoft.com/office/officeart/2005/8/layout/vList4"/>
    <dgm:cxn modelId="{8FACDA8A-6CBB-4C0C-9454-5A94D91F25FF}" type="presParOf" srcId="{B5B78396-5E0A-4D38-8BEE-75A1EE0EC6F3}" destId="{06A5E3CC-BFD1-4C73-8C42-82D7EB5BBE70}" srcOrd="1" destOrd="0" presId="urn:microsoft.com/office/officeart/2005/8/layout/vList4"/>
    <dgm:cxn modelId="{93EDE898-2AE7-40FD-9FA4-D08363C034D6}" type="presParOf" srcId="{B5B78396-5E0A-4D38-8BEE-75A1EE0EC6F3}" destId="{D0EA7DD6-C7FD-41FA-85E9-746B2A0B560E}" srcOrd="2" destOrd="0" presId="urn:microsoft.com/office/officeart/2005/8/layout/vList4"/>
    <dgm:cxn modelId="{7902C141-928A-46AE-81BC-1060A92E2AEF}" type="presParOf" srcId="{D0EA7DD6-C7FD-41FA-85E9-746B2A0B560E}" destId="{CD967864-1258-4794-95FE-529C0300ADA1}" srcOrd="0" destOrd="0" presId="urn:microsoft.com/office/officeart/2005/8/layout/vList4"/>
    <dgm:cxn modelId="{4AEC7369-D99C-4DDA-9E08-4741F2E22924}" type="presParOf" srcId="{D0EA7DD6-C7FD-41FA-85E9-746B2A0B560E}" destId="{79317D42-C745-49F5-A776-F85ED483837C}" srcOrd="1" destOrd="0" presId="urn:microsoft.com/office/officeart/2005/8/layout/vList4"/>
    <dgm:cxn modelId="{25C5177D-7763-4D08-9312-421C7725CDB2}" type="presParOf" srcId="{D0EA7DD6-C7FD-41FA-85E9-746B2A0B560E}" destId="{B5E3D115-D561-4F94-BCD2-57FC430956AA}"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72B0D56-60BE-43C8-90D8-DF0063E1DF37}"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s-ES"/>
        </a:p>
      </dgm:t>
    </dgm:pt>
    <dgm:pt modelId="{A6B1C16E-E521-49D9-8713-331BF47DA5B6}">
      <dgm:prSet phldrT="[Texto]"/>
      <dgm:spPr/>
      <dgm:t>
        <a:bodyPr/>
        <a:lstStyle/>
        <a:p>
          <a:r>
            <a:rPr lang="es-ES" dirty="0"/>
            <a:t>Importante</a:t>
          </a:r>
        </a:p>
      </dgm:t>
    </dgm:pt>
    <dgm:pt modelId="{6F82C822-8725-4E78-8DA4-31E49F2CFD8B}" type="parTrans" cxnId="{BF885F91-08D6-48D2-93FA-43B64C9E72D0}">
      <dgm:prSet/>
      <dgm:spPr/>
      <dgm:t>
        <a:bodyPr/>
        <a:lstStyle/>
        <a:p>
          <a:endParaRPr lang="es-ES"/>
        </a:p>
      </dgm:t>
    </dgm:pt>
    <dgm:pt modelId="{4F8AFC67-6367-4FB0-A47E-D41F9417691F}" type="sibTrans" cxnId="{BF885F91-08D6-48D2-93FA-43B64C9E72D0}">
      <dgm:prSet/>
      <dgm:spPr/>
      <dgm:t>
        <a:bodyPr/>
        <a:lstStyle/>
        <a:p>
          <a:endParaRPr lang="es-ES"/>
        </a:p>
      </dgm:t>
    </dgm:pt>
    <dgm:pt modelId="{877E8991-6A66-486E-A7AE-50B1236E406C}">
      <dgm:prSet phldrT="[Texto]"/>
      <dgm:spPr/>
      <dgm:t>
        <a:bodyPr/>
        <a:lstStyle/>
        <a:p>
          <a:r>
            <a:rPr lang="es-419" dirty="0"/>
            <a:t>El uso y análisis de este conjunto de datos debe realizarse con precaución y siguiendo las pautas éticas y legales establecidas en la investigación en ciberseguridad.</a:t>
          </a:r>
          <a:endParaRPr lang="es-ES" dirty="0"/>
        </a:p>
      </dgm:t>
    </dgm:pt>
    <dgm:pt modelId="{86DDC71C-79A2-407B-977B-DC6D576BE25D}" type="parTrans" cxnId="{040FEBCD-B4C4-4292-9D80-99424BE64016}">
      <dgm:prSet/>
      <dgm:spPr/>
      <dgm:t>
        <a:bodyPr/>
        <a:lstStyle/>
        <a:p>
          <a:endParaRPr lang="es-ES"/>
        </a:p>
      </dgm:t>
    </dgm:pt>
    <dgm:pt modelId="{5EDEEFD9-F1D2-4E7B-B6A4-C6B8C0F6A543}" type="sibTrans" cxnId="{040FEBCD-B4C4-4292-9D80-99424BE64016}">
      <dgm:prSet/>
      <dgm:spPr/>
      <dgm:t>
        <a:bodyPr/>
        <a:lstStyle/>
        <a:p>
          <a:endParaRPr lang="es-ES"/>
        </a:p>
      </dgm:t>
    </dgm:pt>
    <dgm:pt modelId="{065549E6-ED92-4E91-B054-4E8C4D5B4E73}" type="pres">
      <dgm:prSet presAssocID="{C72B0D56-60BE-43C8-90D8-DF0063E1DF37}" presName="linear" presStyleCnt="0">
        <dgm:presLayoutVars>
          <dgm:dir/>
          <dgm:resizeHandles val="exact"/>
        </dgm:presLayoutVars>
      </dgm:prSet>
      <dgm:spPr/>
    </dgm:pt>
    <dgm:pt modelId="{D87BABE8-96DD-4F11-98DA-8B2B873679AF}" type="pres">
      <dgm:prSet presAssocID="{A6B1C16E-E521-49D9-8713-331BF47DA5B6}" presName="comp" presStyleCnt="0"/>
      <dgm:spPr/>
    </dgm:pt>
    <dgm:pt modelId="{DE382E3B-8179-4236-809F-0F8D60BDA0A2}" type="pres">
      <dgm:prSet presAssocID="{A6B1C16E-E521-49D9-8713-331BF47DA5B6}" presName="box" presStyleLbl="node1" presStyleIdx="0" presStyleCnt="1"/>
      <dgm:spPr/>
    </dgm:pt>
    <dgm:pt modelId="{2A593D30-334F-4303-9C7F-C82D2B5D7BE5}" type="pres">
      <dgm:prSet presAssocID="{A6B1C16E-E521-49D9-8713-331BF47DA5B6}" presName="img" presStyleLbl="fgImgPlace1" presStyleIdx="0" presStyleCnt="1" custScaleY="101562"/>
      <dgm:spPr>
        <a:blipFill rotWithShape="1">
          <a:blip xmlns:r="http://schemas.openxmlformats.org/officeDocument/2006/relationships" r:embed="rId1"/>
          <a:srcRect/>
          <a:stretch>
            <a:fillRect t="-39000" b="-39000"/>
          </a:stretch>
        </a:blipFill>
      </dgm:spPr>
    </dgm:pt>
    <dgm:pt modelId="{03FB960D-EC31-4414-8722-C7685AC33EB5}" type="pres">
      <dgm:prSet presAssocID="{A6B1C16E-E521-49D9-8713-331BF47DA5B6}" presName="text" presStyleLbl="node1" presStyleIdx="0" presStyleCnt="1">
        <dgm:presLayoutVars>
          <dgm:bulletEnabled val="1"/>
        </dgm:presLayoutVars>
      </dgm:prSet>
      <dgm:spPr/>
    </dgm:pt>
  </dgm:ptLst>
  <dgm:cxnLst>
    <dgm:cxn modelId="{4551193E-321B-4930-A46E-C681F501379B}" type="presOf" srcId="{A6B1C16E-E521-49D9-8713-331BF47DA5B6}" destId="{DE382E3B-8179-4236-809F-0F8D60BDA0A2}" srcOrd="0" destOrd="0" presId="urn:microsoft.com/office/officeart/2005/8/layout/vList4"/>
    <dgm:cxn modelId="{A91CB64A-1B3E-4892-A178-F4B5288A7878}" type="presOf" srcId="{877E8991-6A66-486E-A7AE-50B1236E406C}" destId="{DE382E3B-8179-4236-809F-0F8D60BDA0A2}" srcOrd="0" destOrd="1" presId="urn:microsoft.com/office/officeart/2005/8/layout/vList4"/>
    <dgm:cxn modelId="{BF885F91-08D6-48D2-93FA-43B64C9E72D0}" srcId="{C72B0D56-60BE-43C8-90D8-DF0063E1DF37}" destId="{A6B1C16E-E521-49D9-8713-331BF47DA5B6}" srcOrd="0" destOrd="0" parTransId="{6F82C822-8725-4E78-8DA4-31E49F2CFD8B}" sibTransId="{4F8AFC67-6367-4FB0-A47E-D41F9417691F}"/>
    <dgm:cxn modelId="{09CF8FBC-E83C-4071-AA82-AA6DDE6B7F33}" type="presOf" srcId="{C72B0D56-60BE-43C8-90D8-DF0063E1DF37}" destId="{065549E6-ED92-4E91-B054-4E8C4D5B4E73}" srcOrd="0" destOrd="0" presId="urn:microsoft.com/office/officeart/2005/8/layout/vList4"/>
    <dgm:cxn modelId="{1AC3F3BD-F7C8-4E3A-A9B2-6CCEAB45A3AB}" type="presOf" srcId="{A6B1C16E-E521-49D9-8713-331BF47DA5B6}" destId="{03FB960D-EC31-4414-8722-C7685AC33EB5}" srcOrd="1" destOrd="0" presId="urn:microsoft.com/office/officeart/2005/8/layout/vList4"/>
    <dgm:cxn modelId="{87C1B4C8-EF12-4F21-AA92-0C02CD4A60BD}" type="presOf" srcId="{877E8991-6A66-486E-A7AE-50B1236E406C}" destId="{03FB960D-EC31-4414-8722-C7685AC33EB5}" srcOrd="1" destOrd="1" presId="urn:microsoft.com/office/officeart/2005/8/layout/vList4"/>
    <dgm:cxn modelId="{040FEBCD-B4C4-4292-9D80-99424BE64016}" srcId="{A6B1C16E-E521-49D9-8713-331BF47DA5B6}" destId="{877E8991-6A66-486E-A7AE-50B1236E406C}" srcOrd="0" destOrd="0" parTransId="{86DDC71C-79A2-407B-977B-DC6D576BE25D}" sibTransId="{5EDEEFD9-F1D2-4E7B-B6A4-C6B8C0F6A543}"/>
    <dgm:cxn modelId="{9D1AA673-B8CD-4BC9-8B43-8F0526615AE5}" type="presParOf" srcId="{065549E6-ED92-4E91-B054-4E8C4D5B4E73}" destId="{D87BABE8-96DD-4F11-98DA-8B2B873679AF}" srcOrd="0" destOrd="0" presId="urn:microsoft.com/office/officeart/2005/8/layout/vList4"/>
    <dgm:cxn modelId="{267C9D42-95E6-4A8C-B2D1-970CE9255DE7}" type="presParOf" srcId="{D87BABE8-96DD-4F11-98DA-8B2B873679AF}" destId="{DE382E3B-8179-4236-809F-0F8D60BDA0A2}" srcOrd="0" destOrd="0" presId="urn:microsoft.com/office/officeart/2005/8/layout/vList4"/>
    <dgm:cxn modelId="{678F2E0F-7CFA-4172-A379-DCC39265CD0A}" type="presParOf" srcId="{D87BABE8-96DD-4F11-98DA-8B2B873679AF}" destId="{2A593D30-334F-4303-9C7F-C82D2B5D7BE5}" srcOrd="1" destOrd="0" presId="urn:microsoft.com/office/officeart/2005/8/layout/vList4"/>
    <dgm:cxn modelId="{831D1816-13D7-49D5-8046-3D6C61E3BB7F}" type="presParOf" srcId="{D87BABE8-96DD-4F11-98DA-8B2B873679AF}" destId="{03FB960D-EC31-4414-8722-C7685AC33EB5}"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9E5483C3-04DB-4934-9AB6-83701833F5BD}"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ES"/>
        </a:p>
      </dgm:t>
    </dgm:pt>
    <dgm:pt modelId="{196D05F2-B395-49E0-8702-93DDB05BF31F}">
      <dgm:prSet phldrT="[Texto]"/>
      <dgm:spPr/>
      <dgm:t>
        <a:bodyPr/>
        <a:lstStyle/>
        <a:p>
          <a:pPr>
            <a:buFont typeface="Symbol" panose="05050102010706020507" pitchFamily="18" charset="2"/>
            <a:buChar char=""/>
          </a:pPr>
          <a:r>
            <a:rPr lang="es-MX" dirty="0" err="1"/>
            <a:t>record_id</a:t>
          </a:r>
          <a:endParaRPr lang="es-ES" dirty="0"/>
        </a:p>
      </dgm:t>
    </dgm:pt>
    <dgm:pt modelId="{3EAEAFBE-573B-47C2-A8CA-CA150126F173}" type="parTrans" cxnId="{AF3FF7D8-E681-4E20-806E-7E0BA5914D8B}">
      <dgm:prSet/>
      <dgm:spPr/>
      <dgm:t>
        <a:bodyPr/>
        <a:lstStyle/>
        <a:p>
          <a:endParaRPr lang="es-ES"/>
        </a:p>
      </dgm:t>
    </dgm:pt>
    <dgm:pt modelId="{BBD305A6-FA54-461F-9400-E0F52FD835CD}" type="sibTrans" cxnId="{AF3FF7D8-E681-4E20-806E-7E0BA5914D8B}">
      <dgm:prSet/>
      <dgm:spPr/>
      <dgm:t>
        <a:bodyPr/>
        <a:lstStyle/>
        <a:p>
          <a:endParaRPr lang="es-ES"/>
        </a:p>
      </dgm:t>
    </dgm:pt>
    <dgm:pt modelId="{F4928B39-F8B9-49CC-917F-E82531A1112F}">
      <dgm:prSet/>
      <dgm:spPr/>
      <dgm:t>
        <a:bodyPr/>
        <a:lstStyle/>
        <a:p>
          <a:pPr>
            <a:buFont typeface="Symbol" panose="05050102010706020507" pitchFamily="18" charset="2"/>
            <a:buChar char=""/>
          </a:pPr>
          <a:r>
            <a:rPr lang="es-MX" dirty="0" err="1"/>
            <a:t>duration</a:t>
          </a:r>
          <a:endParaRPr lang="es-ES" dirty="0"/>
        </a:p>
      </dgm:t>
    </dgm:pt>
    <dgm:pt modelId="{152C5353-EB25-4F0E-8AC6-5721D2D9A325}" type="parTrans" cxnId="{E12C4086-2DC8-4BAC-9763-AFF4A6253905}">
      <dgm:prSet/>
      <dgm:spPr/>
      <dgm:t>
        <a:bodyPr/>
        <a:lstStyle/>
        <a:p>
          <a:endParaRPr lang="es-ES"/>
        </a:p>
      </dgm:t>
    </dgm:pt>
    <dgm:pt modelId="{31C14633-81D2-4BD7-8D44-DA59B6E099C5}" type="sibTrans" cxnId="{E12C4086-2DC8-4BAC-9763-AFF4A6253905}">
      <dgm:prSet/>
      <dgm:spPr/>
      <dgm:t>
        <a:bodyPr/>
        <a:lstStyle/>
        <a:p>
          <a:endParaRPr lang="es-ES"/>
        </a:p>
      </dgm:t>
    </dgm:pt>
    <dgm:pt modelId="{13089028-48D4-424E-8E41-055D54A2FA23}">
      <dgm:prSet/>
      <dgm:spPr/>
      <dgm:t>
        <a:bodyPr/>
        <a:lstStyle/>
        <a:p>
          <a:pPr>
            <a:buFont typeface="Symbol" panose="05050102010706020507" pitchFamily="18" charset="2"/>
            <a:buChar char=""/>
          </a:pPr>
          <a:r>
            <a:rPr lang="es-MX" dirty="0" err="1"/>
            <a:t>src_bytes</a:t>
          </a:r>
          <a:endParaRPr lang="es-ES" dirty="0"/>
        </a:p>
      </dgm:t>
    </dgm:pt>
    <dgm:pt modelId="{2AB3C653-4099-49F1-B92E-3F404234B87A}" type="parTrans" cxnId="{F593F740-4F44-4290-B784-4EC2C405C195}">
      <dgm:prSet/>
      <dgm:spPr/>
      <dgm:t>
        <a:bodyPr/>
        <a:lstStyle/>
        <a:p>
          <a:endParaRPr lang="es-ES"/>
        </a:p>
      </dgm:t>
    </dgm:pt>
    <dgm:pt modelId="{11C76912-4863-408E-96E6-EAF615E25AE3}" type="sibTrans" cxnId="{F593F740-4F44-4290-B784-4EC2C405C195}">
      <dgm:prSet/>
      <dgm:spPr/>
      <dgm:t>
        <a:bodyPr/>
        <a:lstStyle/>
        <a:p>
          <a:endParaRPr lang="es-ES"/>
        </a:p>
      </dgm:t>
    </dgm:pt>
    <dgm:pt modelId="{D3341DB2-A187-4582-836C-3C86BB935B0A}">
      <dgm:prSet/>
      <dgm:spPr/>
      <dgm:t>
        <a:bodyPr/>
        <a:lstStyle/>
        <a:p>
          <a:pPr>
            <a:buFont typeface="Symbol" panose="05050102010706020507" pitchFamily="18" charset="2"/>
            <a:buChar char=""/>
          </a:pPr>
          <a:r>
            <a:rPr lang="es-MX" dirty="0" err="1"/>
            <a:t>dst_bytes</a:t>
          </a:r>
          <a:endParaRPr lang="es-ES" dirty="0"/>
        </a:p>
      </dgm:t>
    </dgm:pt>
    <dgm:pt modelId="{53A40DF5-2FA5-4C76-9622-0B85742A5CAF}" type="parTrans" cxnId="{DEF42B14-6F8E-477E-8A47-2B939AC454CC}">
      <dgm:prSet/>
      <dgm:spPr/>
      <dgm:t>
        <a:bodyPr/>
        <a:lstStyle/>
        <a:p>
          <a:endParaRPr lang="es-ES"/>
        </a:p>
      </dgm:t>
    </dgm:pt>
    <dgm:pt modelId="{F44C7B44-09D0-4ABC-B189-9614492FEA0E}" type="sibTrans" cxnId="{DEF42B14-6F8E-477E-8A47-2B939AC454CC}">
      <dgm:prSet/>
      <dgm:spPr/>
      <dgm:t>
        <a:bodyPr/>
        <a:lstStyle/>
        <a:p>
          <a:endParaRPr lang="es-ES"/>
        </a:p>
      </dgm:t>
    </dgm:pt>
    <dgm:pt modelId="{5CA9760F-623B-45B1-8E12-4A19DB5A2801}">
      <dgm:prSet phldrT="[Texto]"/>
      <dgm:spPr/>
      <dgm:t>
        <a:bodyPr/>
        <a:lstStyle/>
        <a:p>
          <a:pPr>
            <a:buFont typeface="Symbol" panose="05050102010706020507" pitchFamily="18" charset="2"/>
            <a:buChar char=""/>
          </a:pPr>
          <a:r>
            <a:rPr lang="es-MX" dirty="0"/>
            <a:t>Identificador único para cada registro de conexión.</a:t>
          </a:r>
          <a:endParaRPr lang="es-ES" dirty="0"/>
        </a:p>
      </dgm:t>
    </dgm:pt>
    <dgm:pt modelId="{C7533F95-D66A-4597-B514-736AB026F164}" type="parTrans" cxnId="{DFA7355B-2AB4-4C3C-953C-A0EC17E883B1}">
      <dgm:prSet/>
      <dgm:spPr/>
      <dgm:t>
        <a:bodyPr/>
        <a:lstStyle/>
        <a:p>
          <a:endParaRPr lang="es-ES"/>
        </a:p>
      </dgm:t>
    </dgm:pt>
    <dgm:pt modelId="{771DABE2-318C-4BDC-980A-65E63B518788}" type="sibTrans" cxnId="{DFA7355B-2AB4-4C3C-953C-A0EC17E883B1}">
      <dgm:prSet/>
      <dgm:spPr/>
      <dgm:t>
        <a:bodyPr/>
        <a:lstStyle/>
        <a:p>
          <a:endParaRPr lang="es-ES"/>
        </a:p>
      </dgm:t>
    </dgm:pt>
    <dgm:pt modelId="{E9FD0176-F091-4239-9507-8B5FFAF8D5F0}">
      <dgm:prSet/>
      <dgm:spPr/>
      <dgm:t>
        <a:bodyPr/>
        <a:lstStyle/>
        <a:p>
          <a:pPr>
            <a:buFont typeface="Symbol" panose="05050102010706020507" pitchFamily="18" charset="2"/>
            <a:buChar char=""/>
          </a:pPr>
          <a:r>
            <a:rPr lang="es-MX" dirty="0"/>
            <a:t>La duración de la conexión, medida en segundos y redondeada. Por ejemplo, una conexión de 0.17 segundos se registraría como 0 en este campo.</a:t>
          </a:r>
          <a:endParaRPr lang="es-ES" dirty="0"/>
        </a:p>
      </dgm:t>
    </dgm:pt>
    <dgm:pt modelId="{C6FF4E06-C807-4F88-BB3C-1D7ADAD67398}" type="parTrans" cxnId="{F1E9712E-0A84-4B13-9CC8-630D596B963B}">
      <dgm:prSet/>
      <dgm:spPr/>
      <dgm:t>
        <a:bodyPr/>
        <a:lstStyle/>
        <a:p>
          <a:endParaRPr lang="es-ES"/>
        </a:p>
      </dgm:t>
    </dgm:pt>
    <dgm:pt modelId="{08A8FCFC-F50F-4B03-B8D1-6C400E662C48}" type="sibTrans" cxnId="{F1E9712E-0A84-4B13-9CC8-630D596B963B}">
      <dgm:prSet/>
      <dgm:spPr/>
      <dgm:t>
        <a:bodyPr/>
        <a:lstStyle/>
        <a:p>
          <a:endParaRPr lang="es-ES"/>
        </a:p>
      </dgm:t>
    </dgm:pt>
    <dgm:pt modelId="{C694383D-5554-4052-AA51-69B6960A4716}">
      <dgm:prSet/>
      <dgm:spPr/>
      <dgm:t>
        <a:bodyPr/>
        <a:lstStyle/>
        <a:p>
          <a:pPr>
            <a:buFont typeface="Symbol" panose="05050102010706020507" pitchFamily="18" charset="2"/>
            <a:buChar char=""/>
          </a:pPr>
          <a:r>
            <a:rPr lang="es-MX" dirty="0"/>
            <a:t>Número de bytes de datos transferidos desde la fuente hasta el destino; es decir, la cantidad de bytes salientes desde el host.</a:t>
          </a:r>
          <a:endParaRPr lang="es-ES" dirty="0"/>
        </a:p>
      </dgm:t>
    </dgm:pt>
    <dgm:pt modelId="{C6520237-363C-4B10-8FFE-504490486526}" type="parTrans" cxnId="{8A69D1AE-D8F6-406F-840D-1554DDC9B5C0}">
      <dgm:prSet/>
      <dgm:spPr/>
      <dgm:t>
        <a:bodyPr/>
        <a:lstStyle/>
        <a:p>
          <a:endParaRPr lang="es-ES"/>
        </a:p>
      </dgm:t>
    </dgm:pt>
    <dgm:pt modelId="{C6BCE4A0-3FE6-447E-8217-6BD98EAC3376}" type="sibTrans" cxnId="{8A69D1AE-D8F6-406F-840D-1554DDC9B5C0}">
      <dgm:prSet/>
      <dgm:spPr/>
      <dgm:t>
        <a:bodyPr/>
        <a:lstStyle/>
        <a:p>
          <a:endParaRPr lang="es-ES"/>
        </a:p>
      </dgm:t>
    </dgm:pt>
    <dgm:pt modelId="{AA66BD85-37FD-4BC8-ABD8-5FC4294D0F28}">
      <dgm:prSet/>
      <dgm:spPr/>
      <dgm:t>
        <a:bodyPr/>
        <a:lstStyle/>
        <a:p>
          <a:pPr>
            <a:buFont typeface="Symbol" panose="05050102010706020507" pitchFamily="18" charset="2"/>
            <a:buChar char=""/>
          </a:pPr>
          <a:r>
            <a:rPr lang="es-MX" dirty="0"/>
            <a:t>Número de bytes de datos transferidos desde el destino hasta la fuente; es decir, la cantidad de bytes recibidos por el host.</a:t>
          </a:r>
          <a:endParaRPr lang="es-ES" dirty="0"/>
        </a:p>
      </dgm:t>
    </dgm:pt>
    <dgm:pt modelId="{5A6021AD-A36B-4149-A98B-72DD53F6B6AF}" type="parTrans" cxnId="{2E8F4C24-98EF-4888-9283-9468C080B27C}">
      <dgm:prSet/>
      <dgm:spPr/>
      <dgm:t>
        <a:bodyPr/>
        <a:lstStyle/>
        <a:p>
          <a:endParaRPr lang="es-ES"/>
        </a:p>
      </dgm:t>
    </dgm:pt>
    <dgm:pt modelId="{411534AF-E213-4D9E-9697-E5301CB7D179}" type="sibTrans" cxnId="{2E8F4C24-98EF-4888-9283-9468C080B27C}">
      <dgm:prSet/>
      <dgm:spPr/>
      <dgm:t>
        <a:bodyPr/>
        <a:lstStyle/>
        <a:p>
          <a:endParaRPr lang="es-ES"/>
        </a:p>
      </dgm:t>
    </dgm:pt>
    <dgm:pt modelId="{A33AE3E5-FF96-48F6-86BD-CE5F3B6EAABC}" type="pres">
      <dgm:prSet presAssocID="{9E5483C3-04DB-4934-9AB6-83701833F5BD}" presName="linear" presStyleCnt="0">
        <dgm:presLayoutVars>
          <dgm:dir/>
          <dgm:animLvl val="lvl"/>
          <dgm:resizeHandles val="exact"/>
        </dgm:presLayoutVars>
      </dgm:prSet>
      <dgm:spPr/>
    </dgm:pt>
    <dgm:pt modelId="{9EB5C172-850D-4BA6-ACFB-5E476D777A41}" type="pres">
      <dgm:prSet presAssocID="{196D05F2-B395-49E0-8702-93DDB05BF31F}" presName="parentLin" presStyleCnt="0"/>
      <dgm:spPr/>
    </dgm:pt>
    <dgm:pt modelId="{ABA065D7-9DFD-4A7C-A381-C2D723308642}" type="pres">
      <dgm:prSet presAssocID="{196D05F2-B395-49E0-8702-93DDB05BF31F}" presName="parentLeftMargin" presStyleLbl="node1" presStyleIdx="0" presStyleCnt="4"/>
      <dgm:spPr/>
    </dgm:pt>
    <dgm:pt modelId="{CEF7E755-F295-487D-B8CE-9997950129A6}" type="pres">
      <dgm:prSet presAssocID="{196D05F2-B395-49E0-8702-93DDB05BF31F}" presName="parentText" presStyleLbl="node1" presStyleIdx="0" presStyleCnt="4">
        <dgm:presLayoutVars>
          <dgm:chMax val="0"/>
          <dgm:bulletEnabled val="1"/>
        </dgm:presLayoutVars>
      </dgm:prSet>
      <dgm:spPr/>
    </dgm:pt>
    <dgm:pt modelId="{AFC88BFE-2D37-4F04-9DBB-8786EC0A0B99}" type="pres">
      <dgm:prSet presAssocID="{196D05F2-B395-49E0-8702-93DDB05BF31F}" presName="negativeSpace" presStyleCnt="0"/>
      <dgm:spPr/>
    </dgm:pt>
    <dgm:pt modelId="{83EA4450-C1D7-47AE-9AF1-BD0AB8AE44BC}" type="pres">
      <dgm:prSet presAssocID="{196D05F2-B395-49E0-8702-93DDB05BF31F}" presName="childText" presStyleLbl="conFgAcc1" presStyleIdx="0" presStyleCnt="4">
        <dgm:presLayoutVars>
          <dgm:bulletEnabled val="1"/>
        </dgm:presLayoutVars>
      </dgm:prSet>
      <dgm:spPr/>
    </dgm:pt>
    <dgm:pt modelId="{3216C62C-FDD6-4CFE-BC28-589EFFFE31FE}" type="pres">
      <dgm:prSet presAssocID="{BBD305A6-FA54-461F-9400-E0F52FD835CD}" presName="spaceBetweenRectangles" presStyleCnt="0"/>
      <dgm:spPr/>
    </dgm:pt>
    <dgm:pt modelId="{79EDAF73-D6BE-429D-B217-5A739A420F67}" type="pres">
      <dgm:prSet presAssocID="{F4928B39-F8B9-49CC-917F-E82531A1112F}" presName="parentLin" presStyleCnt="0"/>
      <dgm:spPr/>
    </dgm:pt>
    <dgm:pt modelId="{C5C088E6-1C56-4A49-B0E5-C42FA475DB34}" type="pres">
      <dgm:prSet presAssocID="{F4928B39-F8B9-49CC-917F-E82531A1112F}" presName="parentLeftMargin" presStyleLbl="node1" presStyleIdx="0" presStyleCnt="4"/>
      <dgm:spPr/>
    </dgm:pt>
    <dgm:pt modelId="{F02913CC-C099-4176-9E9E-6F0A018A0931}" type="pres">
      <dgm:prSet presAssocID="{F4928B39-F8B9-49CC-917F-E82531A1112F}" presName="parentText" presStyleLbl="node1" presStyleIdx="1" presStyleCnt="4">
        <dgm:presLayoutVars>
          <dgm:chMax val="0"/>
          <dgm:bulletEnabled val="1"/>
        </dgm:presLayoutVars>
      </dgm:prSet>
      <dgm:spPr/>
    </dgm:pt>
    <dgm:pt modelId="{47042903-6795-425B-876D-3085EEFEC769}" type="pres">
      <dgm:prSet presAssocID="{F4928B39-F8B9-49CC-917F-E82531A1112F}" presName="negativeSpace" presStyleCnt="0"/>
      <dgm:spPr/>
    </dgm:pt>
    <dgm:pt modelId="{BD081B9B-FA7F-4C62-953D-0714CADC882C}" type="pres">
      <dgm:prSet presAssocID="{F4928B39-F8B9-49CC-917F-E82531A1112F}" presName="childText" presStyleLbl="conFgAcc1" presStyleIdx="1" presStyleCnt="4">
        <dgm:presLayoutVars>
          <dgm:bulletEnabled val="1"/>
        </dgm:presLayoutVars>
      </dgm:prSet>
      <dgm:spPr/>
    </dgm:pt>
    <dgm:pt modelId="{9B3370FE-6933-4B36-885B-A45093FC7F92}" type="pres">
      <dgm:prSet presAssocID="{31C14633-81D2-4BD7-8D44-DA59B6E099C5}" presName="spaceBetweenRectangles" presStyleCnt="0"/>
      <dgm:spPr/>
    </dgm:pt>
    <dgm:pt modelId="{F5198DC3-59AD-446A-8BBD-99129C6463BF}" type="pres">
      <dgm:prSet presAssocID="{13089028-48D4-424E-8E41-055D54A2FA23}" presName="parentLin" presStyleCnt="0"/>
      <dgm:spPr/>
    </dgm:pt>
    <dgm:pt modelId="{DDEE056C-931A-4DD4-9538-B4928EEE91D7}" type="pres">
      <dgm:prSet presAssocID="{13089028-48D4-424E-8E41-055D54A2FA23}" presName="parentLeftMargin" presStyleLbl="node1" presStyleIdx="1" presStyleCnt="4"/>
      <dgm:spPr/>
    </dgm:pt>
    <dgm:pt modelId="{28DAB5E0-C492-47C1-9935-B4A54432B0AC}" type="pres">
      <dgm:prSet presAssocID="{13089028-48D4-424E-8E41-055D54A2FA23}" presName="parentText" presStyleLbl="node1" presStyleIdx="2" presStyleCnt="4">
        <dgm:presLayoutVars>
          <dgm:chMax val="0"/>
          <dgm:bulletEnabled val="1"/>
        </dgm:presLayoutVars>
      </dgm:prSet>
      <dgm:spPr/>
    </dgm:pt>
    <dgm:pt modelId="{7859AD00-9449-4EF7-B688-2E14D08A0D49}" type="pres">
      <dgm:prSet presAssocID="{13089028-48D4-424E-8E41-055D54A2FA23}" presName="negativeSpace" presStyleCnt="0"/>
      <dgm:spPr/>
    </dgm:pt>
    <dgm:pt modelId="{04B89A21-697C-4057-940E-0381EC5DA9DA}" type="pres">
      <dgm:prSet presAssocID="{13089028-48D4-424E-8E41-055D54A2FA23}" presName="childText" presStyleLbl="conFgAcc1" presStyleIdx="2" presStyleCnt="4">
        <dgm:presLayoutVars>
          <dgm:bulletEnabled val="1"/>
        </dgm:presLayoutVars>
      </dgm:prSet>
      <dgm:spPr/>
    </dgm:pt>
    <dgm:pt modelId="{778B3B61-B35F-48B3-A702-593761061C10}" type="pres">
      <dgm:prSet presAssocID="{11C76912-4863-408E-96E6-EAF615E25AE3}" presName="spaceBetweenRectangles" presStyleCnt="0"/>
      <dgm:spPr/>
    </dgm:pt>
    <dgm:pt modelId="{EB3C1DEC-EC83-4338-BC79-2DFB1C39DF4E}" type="pres">
      <dgm:prSet presAssocID="{D3341DB2-A187-4582-836C-3C86BB935B0A}" presName="parentLin" presStyleCnt="0"/>
      <dgm:spPr/>
    </dgm:pt>
    <dgm:pt modelId="{5EE83DE7-4692-47E2-89B5-49311ADC8AC1}" type="pres">
      <dgm:prSet presAssocID="{D3341DB2-A187-4582-836C-3C86BB935B0A}" presName="parentLeftMargin" presStyleLbl="node1" presStyleIdx="2" presStyleCnt="4"/>
      <dgm:spPr/>
    </dgm:pt>
    <dgm:pt modelId="{61FC3ECE-2AB4-4BB8-BA47-3E6DA73A281B}" type="pres">
      <dgm:prSet presAssocID="{D3341DB2-A187-4582-836C-3C86BB935B0A}" presName="parentText" presStyleLbl="node1" presStyleIdx="3" presStyleCnt="4">
        <dgm:presLayoutVars>
          <dgm:chMax val="0"/>
          <dgm:bulletEnabled val="1"/>
        </dgm:presLayoutVars>
      </dgm:prSet>
      <dgm:spPr/>
    </dgm:pt>
    <dgm:pt modelId="{017B4AB8-A987-4CA3-A155-A87411CE67EE}" type="pres">
      <dgm:prSet presAssocID="{D3341DB2-A187-4582-836C-3C86BB935B0A}" presName="negativeSpace" presStyleCnt="0"/>
      <dgm:spPr/>
    </dgm:pt>
    <dgm:pt modelId="{7EDA33CD-96FD-45E4-9A47-9C56497F76E6}" type="pres">
      <dgm:prSet presAssocID="{D3341DB2-A187-4582-836C-3C86BB935B0A}" presName="childText" presStyleLbl="conFgAcc1" presStyleIdx="3" presStyleCnt="4">
        <dgm:presLayoutVars>
          <dgm:bulletEnabled val="1"/>
        </dgm:presLayoutVars>
      </dgm:prSet>
      <dgm:spPr/>
    </dgm:pt>
  </dgm:ptLst>
  <dgm:cxnLst>
    <dgm:cxn modelId="{AB413806-1D52-433E-BA01-966BA0AB879D}" type="presOf" srcId="{C694383D-5554-4052-AA51-69B6960A4716}" destId="{04B89A21-697C-4057-940E-0381EC5DA9DA}" srcOrd="0" destOrd="0" presId="urn:microsoft.com/office/officeart/2005/8/layout/list1"/>
    <dgm:cxn modelId="{DEF42B14-6F8E-477E-8A47-2B939AC454CC}" srcId="{9E5483C3-04DB-4934-9AB6-83701833F5BD}" destId="{D3341DB2-A187-4582-836C-3C86BB935B0A}" srcOrd="3" destOrd="0" parTransId="{53A40DF5-2FA5-4C76-9622-0B85742A5CAF}" sibTransId="{F44C7B44-09D0-4ABC-B189-9614492FEA0E}"/>
    <dgm:cxn modelId="{EAE4F218-246B-4834-B073-31BF48C588CD}" type="presOf" srcId="{AA66BD85-37FD-4BC8-ABD8-5FC4294D0F28}" destId="{7EDA33CD-96FD-45E4-9A47-9C56497F76E6}" srcOrd="0" destOrd="0" presId="urn:microsoft.com/office/officeart/2005/8/layout/list1"/>
    <dgm:cxn modelId="{2E8F4C24-98EF-4888-9283-9468C080B27C}" srcId="{D3341DB2-A187-4582-836C-3C86BB935B0A}" destId="{AA66BD85-37FD-4BC8-ABD8-5FC4294D0F28}" srcOrd="0" destOrd="0" parTransId="{5A6021AD-A36B-4149-A98B-72DD53F6B6AF}" sibTransId="{411534AF-E213-4D9E-9697-E5301CB7D179}"/>
    <dgm:cxn modelId="{F1E9712E-0A84-4B13-9CC8-630D596B963B}" srcId="{F4928B39-F8B9-49CC-917F-E82531A1112F}" destId="{E9FD0176-F091-4239-9507-8B5FFAF8D5F0}" srcOrd="0" destOrd="0" parTransId="{C6FF4E06-C807-4F88-BB3C-1D7ADAD67398}" sibTransId="{08A8FCFC-F50F-4B03-B8D1-6C400E662C48}"/>
    <dgm:cxn modelId="{B910AF39-A841-4652-9DE0-ED3AAFF92449}" type="presOf" srcId="{13089028-48D4-424E-8E41-055D54A2FA23}" destId="{DDEE056C-931A-4DD4-9538-B4928EEE91D7}" srcOrd="0" destOrd="0" presId="urn:microsoft.com/office/officeart/2005/8/layout/list1"/>
    <dgm:cxn modelId="{F593F740-4F44-4290-B784-4EC2C405C195}" srcId="{9E5483C3-04DB-4934-9AB6-83701833F5BD}" destId="{13089028-48D4-424E-8E41-055D54A2FA23}" srcOrd="2" destOrd="0" parTransId="{2AB3C653-4099-49F1-B92E-3F404234B87A}" sibTransId="{11C76912-4863-408E-96E6-EAF615E25AE3}"/>
    <dgm:cxn modelId="{DFA7355B-2AB4-4C3C-953C-A0EC17E883B1}" srcId="{196D05F2-B395-49E0-8702-93DDB05BF31F}" destId="{5CA9760F-623B-45B1-8E12-4A19DB5A2801}" srcOrd="0" destOrd="0" parTransId="{C7533F95-D66A-4597-B514-736AB026F164}" sibTransId="{771DABE2-318C-4BDC-980A-65E63B518788}"/>
    <dgm:cxn modelId="{559C2E68-8AEC-497B-BEAA-D5E70524DC4B}" type="presOf" srcId="{D3341DB2-A187-4582-836C-3C86BB935B0A}" destId="{61FC3ECE-2AB4-4BB8-BA47-3E6DA73A281B}" srcOrd="1" destOrd="0" presId="urn:microsoft.com/office/officeart/2005/8/layout/list1"/>
    <dgm:cxn modelId="{31B84769-A9C1-4579-9D49-4D955D173013}" type="presOf" srcId="{5CA9760F-623B-45B1-8E12-4A19DB5A2801}" destId="{83EA4450-C1D7-47AE-9AF1-BD0AB8AE44BC}" srcOrd="0" destOrd="0" presId="urn:microsoft.com/office/officeart/2005/8/layout/list1"/>
    <dgm:cxn modelId="{B024686F-DF61-48D8-90D1-1739C0B87941}" type="presOf" srcId="{196D05F2-B395-49E0-8702-93DDB05BF31F}" destId="{CEF7E755-F295-487D-B8CE-9997950129A6}" srcOrd="1" destOrd="0" presId="urn:microsoft.com/office/officeart/2005/8/layout/list1"/>
    <dgm:cxn modelId="{E12C4086-2DC8-4BAC-9763-AFF4A6253905}" srcId="{9E5483C3-04DB-4934-9AB6-83701833F5BD}" destId="{F4928B39-F8B9-49CC-917F-E82531A1112F}" srcOrd="1" destOrd="0" parTransId="{152C5353-EB25-4F0E-8AC6-5721D2D9A325}" sibTransId="{31C14633-81D2-4BD7-8D44-DA59B6E099C5}"/>
    <dgm:cxn modelId="{092F2093-64F9-4A46-A7EF-846C78AB517D}" type="presOf" srcId="{196D05F2-B395-49E0-8702-93DDB05BF31F}" destId="{ABA065D7-9DFD-4A7C-A381-C2D723308642}" srcOrd="0" destOrd="0" presId="urn:microsoft.com/office/officeart/2005/8/layout/list1"/>
    <dgm:cxn modelId="{8A69D1AE-D8F6-406F-840D-1554DDC9B5C0}" srcId="{13089028-48D4-424E-8E41-055D54A2FA23}" destId="{C694383D-5554-4052-AA51-69B6960A4716}" srcOrd="0" destOrd="0" parTransId="{C6520237-363C-4B10-8FFE-504490486526}" sibTransId="{C6BCE4A0-3FE6-447E-8217-6BD98EAC3376}"/>
    <dgm:cxn modelId="{AFFE05CF-5BE5-49CF-B1B2-F193BA26FD64}" type="presOf" srcId="{9E5483C3-04DB-4934-9AB6-83701833F5BD}" destId="{A33AE3E5-FF96-48F6-86BD-CE5F3B6EAABC}" srcOrd="0" destOrd="0" presId="urn:microsoft.com/office/officeart/2005/8/layout/list1"/>
    <dgm:cxn modelId="{AF3FF7D8-E681-4E20-806E-7E0BA5914D8B}" srcId="{9E5483C3-04DB-4934-9AB6-83701833F5BD}" destId="{196D05F2-B395-49E0-8702-93DDB05BF31F}" srcOrd="0" destOrd="0" parTransId="{3EAEAFBE-573B-47C2-A8CA-CA150126F173}" sibTransId="{BBD305A6-FA54-461F-9400-E0F52FD835CD}"/>
    <dgm:cxn modelId="{A81D9FF4-44EC-4CC2-8049-552736A86DF8}" type="presOf" srcId="{E9FD0176-F091-4239-9507-8B5FFAF8D5F0}" destId="{BD081B9B-FA7F-4C62-953D-0714CADC882C}" srcOrd="0" destOrd="0" presId="urn:microsoft.com/office/officeart/2005/8/layout/list1"/>
    <dgm:cxn modelId="{A0D695F8-BAB5-42BF-9E74-1448A029C530}" type="presOf" srcId="{F4928B39-F8B9-49CC-917F-E82531A1112F}" destId="{F02913CC-C099-4176-9E9E-6F0A018A0931}" srcOrd="1" destOrd="0" presId="urn:microsoft.com/office/officeart/2005/8/layout/list1"/>
    <dgm:cxn modelId="{94FF98FB-F5E0-45FA-BD99-3337FA5D8B8B}" type="presOf" srcId="{13089028-48D4-424E-8E41-055D54A2FA23}" destId="{28DAB5E0-C492-47C1-9935-B4A54432B0AC}" srcOrd="1" destOrd="0" presId="urn:microsoft.com/office/officeart/2005/8/layout/list1"/>
    <dgm:cxn modelId="{CC3ED7FD-B58D-4601-9795-A1711EE0784B}" type="presOf" srcId="{F4928B39-F8B9-49CC-917F-E82531A1112F}" destId="{C5C088E6-1C56-4A49-B0E5-C42FA475DB34}" srcOrd="0" destOrd="0" presId="urn:microsoft.com/office/officeart/2005/8/layout/list1"/>
    <dgm:cxn modelId="{C7F218FE-B14C-45C0-8BD8-B770DC175FC2}" type="presOf" srcId="{D3341DB2-A187-4582-836C-3C86BB935B0A}" destId="{5EE83DE7-4692-47E2-89B5-49311ADC8AC1}" srcOrd="0" destOrd="0" presId="urn:microsoft.com/office/officeart/2005/8/layout/list1"/>
    <dgm:cxn modelId="{2B681BAF-E37A-49E1-937F-6DBC321852F6}" type="presParOf" srcId="{A33AE3E5-FF96-48F6-86BD-CE5F3B6EAABC}" destId="{9EB5C172-850D-4BA6-ACFB-5E476D777A41}" srcOrd="0" destOrd="0" presId="urn:microsoft.com/office/officeart/2005/8/layout/list1"/>
    <dgm:cxn modelId="{B9D2AE20-24DB-4724-AA7F-18118FB26197}" type="presParOf" srcId="{9EB5C172-850D-4BA6-ACFB-5E476D777A41}" destId="{ABA065D7-9DFD-4A7C-A381-C2D723308642}" srcOrd="0" destOrd="0" presId="urn:microsoft.com/office/officeart/2005/8/layout/list1"/>
    <dgm:cxn modelId="{1BC31C04-D7A8-4C32-8DE1-1102FF7F6CDB}" type="presParOf" srcId="{9EB5C172-850D-4BA6-ACFB-5E476D777A41}" destId="{CEF7E755-F295-487D-B8CE-9997950129A6}" srcOrd="1" destOrd="0" presId="urn:microsoft.com/office/officeart/2005/8/layout/list1"/>
    <dgm:cxn modelId="{02646753-BEB1-4885-9076-D5B6A724BF07}" type="presParOf" srcId="{A33AE3E5-FF96-48F6-86BD-CE5F3B6EAABC}" destId="{AFC88BFE-2D37-4F04-9DBB-8786EC0A0B99}" srcOrd="1" destOrd="0" presId="urn:microsoft.com/office/officeart/2005/8/layout/list1"/>
    <dgm:cxn modelId="{FC982170-0081-462C-B5A6-E9A5C7921C55}" type="presParOf" srcId="{A33AE3E5-FF96-48F6-86BD-CE5F3B6EAABC}" destId="{83EA4450-C1D7-47AE-9AF1-BD0AB8AE44BC}" srcOrd="2" destOrd="0" presId="urn:microsoft.com/office/officeart/2005/8/layout/list1"/>
    <dgm:cxn modelId="{B83B036D-D7AF-48EC-9071-8DA25770B863}" type="presParOf" srcId="{A33AE3E5-FF96-48F6-86BD-CE5F3B6EAABC}" destId="{3216C62C-FDD6-4CFE-BC28-589EFFFE31FE}" srcOrd="3" destOrd="0" presId="urn:microsoft.com/office/officeart/2005/8/layout/list1"/>
    <dgm:cxn modelId="{D2AEF7F3-A9E8-45A3-9464-146DDCD83AAF}" type="presParOf" srcId="{A33AE3E5-FF96-48F6-86BD-CE5F3B6EAABC}" destId="{79EDAF73-D6BE-429D-B217-5A739A420F67}" srcOrd="4" destOrd="0" presId="urn:microsoft.com/office/officeart/2005/8/layout/list1"/>
    <dgm:cxn modelId="{77411E68-A9A4-46B7-AE58-C6357AFA48A3}" type="presParOf" srcId="{79EDAF73-D6BE-429D-B217-5A739A420F67}" destId="{C5C088E6-1C56-4A49-B0E5-C42FA475DB34}" srcOrd="0" destOrd="0" presId="urn:microsoft.com/office/officeart/2005/8/layout/list1"/>
    <dgm:cxn modelId="{418E6802-76AD-4665-B379-B057BCF5D12D}" type="presParOf" srcId="{79EDAF73-D6BE-429D-B217-5A739A420F67}" destId="{F02913CC-C099-4176-9E9E-6F0A018A0931}" srcOrd="1" destOrd="0" presId="urn:microsoft.com/office/officeart/2005/8/layout/list1"/>
    <dgm:cxn modelId="{22DD0A4C-D9E2-44CD-BB3D-90BA8D528B75}" type="presParOf" srcId="{A33AE3E5-FF96-48F6-86BD-CE5F3B6EAABC}" destId="{47042903-6795-425B-876D-3085EEFEC769}" srcOrd="5" destOrd="0" presId="urn:microsoft.com/office/officeart/2005/8/layout/list1"/>
    <dgm:cxn modelId="{62D9FE24-17C1-4324-823C-FED41E1383DB}" type="presParOf" srcId="{A33AE3E5-FF96-48F6-86BD-CE5F3B6EAABC}" destId="{BD081B9B-FA7F-4C62-953D-0714CADC882C}" srcOrd="6" destOrd="0" presId="urn:microsoft.com/office/officeart/2005/8/layout/list1"/>
    <dgm:cxn modelId="{950BED5B-1144-41B7-832B-8D016679AEB9}" type="presParOf" srcId="{A33AE3E5-FF96-48F6-86BD-CE5F3B6EAABC}" destId="{9B3370FE-6933-4B36-885B-A45093FC7F92}" srcOrd="7" destOrd="0" presId="urn:microsoft.com/office/officeart/2005/8/layout/list1"/>
    <dgm:cxn modelId="{DDE1B5FF-7AFE-4DAD-883B-E5FEB9134DBC}" type="presParOf" srcId="{A33AE3E5-FF96-48F6-86BD-CE5F3B6EAABC}" destId="{F5198DC3-59AD-446A-8BBD-99129C6463BF}" srcOrd="8" destOrd="0" presId="urn:microsoft.com/office/officeart/2005/8/layout/list1"/>
    <dgm:cxn modelId="{633C8B6B-5A6F-4DCA-AE38-3296C7FA7AF8}" type="presParOf" srcId="{F5198DC3-59AD-446A-8BBD-99129C6463BF}" destId="{DDEE056C-931A-4DD4-9538-B4928EEE91D7}" srcOrd="0" destOrd="0" presId="urn:microsoft.com/office/officeart/2005/8/layout/list1"/>
    <dgm:cxn modelId="{173FA560-071D-4017-96E6-809CBDB481E0}" type="presParOf" srcId="{F5198DC3-59AD-446A-8BBD-99129C6463BF}" destId="{28DAB5E0-C492-47C1-9935-B4A54432B0AC}" srcOrd="1" destOrd="0" presId="urn:microsoft.com/office/officeart/2005/8/layout/list1"/>
    <dgm:cxn modelId="{7B916EF8-F0B1-497C-B427-B0824CAE8488}" type="presParOf" srcId="{A33AE3E5-FF96-48F6-86BD-CE5F3B6EAABC}" destId="{7859AD00-9449-4EF7-B688-2E14D08A0D49}" srcOrd="9" destOrd="0" presId="urn:microsoft.com/office/officeart/2005/8/layout/list1"/>
    <dgm:cxn modelId="{B574FA5B-7ADE-4D42-8878-EC3340D85C29}" type="presParOf" srcId="{A33AE3E5-FF96-48F6-86BD-CE5F3B6EAABC}" destId="{04B89A21-697C-4057-940E-0381EC5DA9DA}" srcOrd="10" destOrd="0" presId="urn:microsoft.com/office/officeart/2005/8/layout/list1"/>
    <dgm:cxn modelId="{0B00DB25-3D9C-49F8-90E3-5B9DEBB2D0C6}" type="presParOf" srcId="{A33AE3E5-FF96-48F6-86BD-CE5F3B6EAABC}" destId="{778B3B61-B35F-48B3-A702-593761061C10}" srcOrd="11" destOrd="0" presId="urn:microsoft.com/office/officeart/2005/8/layout/list1"/>
    <dgm:cxn modelId="{19588C1F-9B04-4C94-AD31-3E93483C1C94}" type="presParOf" srcId="{A33AE3E5-FF96-48F6-86BD-CE5F3B6EAABC}" destId="{EB3C1DEC-EC83-4338-BC79-2DFB1C39DF4E}" srcOrd="12" destOrd="0" presId="urn:microsoft.com/office/officeart/2005/8/layout/list1"/>
    <dgm:cxn modelId="{84CBA9F4-93D1-4FDF-9398-1008A47895E6}" type="presParOf" srcId="{EB3C1DEC-EC83-4338-BC79-2DFB1C39DF4E}" destId="{5EE83DE7-4692-47E2-89B5-49311ADC8AC1}" srcOrd="0" destOrd="0" presId="urn:microsoft.com/office/officeart/2005/8/layout/list1"/>
    <dgm:cxn modelId="{570E5E44-3BAE-44BF-8BA3-FEE92F87E9D1}" type="presParOf" srcId="{EB3C1DEC-EC83-4338-BC79-2DFB1C39DF4E}" destId="{61FC3ECE-2AB4-4BB8-BA47-3E6DA73A281B}" srcOrd="1" destOrd="0" presId="urn:microsoft.com/office/officeart/2005/8/layout/list1"/>
    <dgm:cxn modelId="{7EBA2D2E-4FE9-41FF-9372-7056817562A9}" type="presParOf" srcId="{A33AE3E5-FF96-48F6-86BD-CE5F3B6EAABC}" destId="{017B4AB8-A987-4CA3-A155-A87411CE67EE}" srcOrd="13" destOrd="0" presId="urn:microsoft.com/office/officeart/2005/8/layout/list1"/>
    <dgm:cxn modelId="{CD5F2825-28C3-43C7-A2F3-C9984BDF16AF}" type="presParOf" srcId="{A33AE3E5-FF96-48F6-86BD-CE5F3B6EAABC}" destId="{7EDA33CD-96FD-45E4-9A47-9C56497F76E6}" srcOrd="14"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661FD20E-B2E7-4C94-BF7C-261095A82433}"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DCF351BA-F1EB-4CC8-AF15-FB3FE36D0550}">
      <dgm:prSet phldrT="[Texto]"/>
      <dgm:spPr/>
      <dgm:t>
        <a:bodyPr/>
        <a:lstStyle/>
        <a:p>
          <a:r>
            <a:rPr lang="es-ES" dirty="0"/>
            <a:t>Wireshark</a:t>
          </a:r>
        </a:p>
      </dgm:t>
    </dgm:pt>
    <dgm:pt modelId="{4D065663-6F00-4691-870B-F9086FAA7429}" type="parTrans" cxnId="{B429D253-C61A-4A5A-BA87-5CAB64C953AB}">
      <dgm:prSet/>
      <dgm:spPr/>
      <dgm:t>
        <a:bodyPr/>
        <a:lstStyle/>
        <a:p>
          <a:endParaRPr lang="es-ES"/>
        </a:p>
      </dgm:t>
    </dgm:pt>
    <dgm:pt modelId="{2DC9F6BF-8CA2-40E4-B7A3-C0472D5B35E7}" type="sibTrans" cxnId="{B429D253-C61A-4A5A-BA87-5CAB64C953AB}">
      <dgm:prSet/>
      <dgm:spPr/>
      <dgm:t>
        <a:bodyPr/>
        <a:lstStyle/>
        <a:p>
          <a:endParaRPr lang="es-ES"/>
        </a:p>
      </dgm:t>
    </dgm:pt>
    <dgm:pt modelId="{218748EA-F8C5-4E34-B3C1-D45B22BC5F96}">
      <dgm:prSet phldrT="[Texto]"/>
      <dgm:spPr/>
      <dgm:t>
        <a:bodyPr/>
        <a:lstStyle/>
        <a:p>
          <a:r>
            <a:rPr lang="es-ES" dirty="0"/>
            <a:t>Es una herramienta de análisis de protocolos de red gratuita y de código abierto. </a:t>
          </a:r>
        </a:p>
      </dgm:t>
    </dgm:pt>
    <dgm:pt modelId="{1C2A0D15-34EF-4A44-9C32-B62C1BBB32C3}" type="parTrans" cxnId="{FB0E11D0-1156-46FD-A3E7-ABD278083427}">
      <dgm:prSet/>
      <dgm:spPr/>
      <dgm:t>
        <a:bodyPr/>
        <a:lstStyle/>
        <a:p>
          <a:endParaRPr lang="es-ES"/>
        </a:p>
      </dgm:t>
    </dgm:pt>
    <dgm:pt modelId="{41A05AA7-3311-4C17-AA5C-7FB2DC67DEAC}" type="sibTrans" cxnId="{FB0E11D0-1156-46FD-A3E7-ABD278083427}">
      <dgm:prSet/>
      <dgm:spPr/>
      <dgm:t>
        <a:bodyPr/>
        <a:lstStyle/>
        <a:p>
          <a:endParaRPr lang="es-ES"/>
        </a:p>
      </dgm:t>
    </dgm:pt>
    <dgm:pt modelId="{80FC29B3-1FC3-47FC-8A27-53BC8A71C257}">
      <dgm:prSet phldrT="[Texto]"/>
      <dgm:spPr/>
      <dgm:t>
        <a:bodyPr/>
        <a:lstStyle/>
        <a:p>
          <a:r>
            <a:rPr lang="es-ES" dirty="0"/>
            <a:t>Se utiliza para capturar y analizar paquetes de datos intercambiados por medio de protocolos web.</a:t>
          </a:r>
        </a:p>
      </dgm:t>
    </dgm:pt>
    <dgm:pt modelId="{68359C5A-B29C-4EC9-AF0F-150ED86D368E}" type="parTrans" cxnId="{5539E950-B2BC-4C6B-AB81-1E539DE9E57E}">
      <dgm:prSet/>
      <dgm:spPr/>
      <dgm:t>
        <a:bodyPr/>
        <a:lstStyle/>
        <a:p>
          <a:endParaRPr lang="es-ES"/>
        </a:p>
      </dgm:t>
    </dgm:pt>
    <dgm:pt modelId="{18D90BAC-65EF-49CE-84D1-2A8B1DE9005E}" type="sibTrans" cxnId="{5539E950-B2BC-4C6B-AB81-1E539DE9E57E}">
      <dgm:prSet/>
      <dgm:spPr/>
      <dgm:t>
        <a:bodyPr/>
        <a:lstStyle/>
        <a:p>
          <a:endParaRPr lang="es-ES"/>
        </a:p>
      </dgm:t>
    </dgm:pt>
    <dgm:pt modelId="{75FECE49-3177-4245-B343-C4A78989FAB6}">
      <dgm:prSet phldrT="[Texto]"/>
      <dgm:spPr/>
      <dgm:t>
        <a:bodyPr/>
        <a:lstStyle/>
        <a:p>
          <a:r>
            <a:rPr lang="es-ES" dirty="0"/>
            <a:t>Permite investigar y solucionar problemas existentes en las comunicaciones.</a:t>
          </a:r>
        </a:p>
      </dgm:t>
    </dgm:pt>
    <dgm:pt modelId="{73835BB9-E9C1-4DAD-9A68-77FA2BA085BF}" type="parTrans" cxnId="{02D05125-00AF-4470-9962-C43385369ECB}">
      <dgm:prSet/>
      <dgm:spPr/>
      <dgm:t>
        <a:bodyPr/>
        <a:lstStyle/>
        <a:p>
          <a:endParaRPr lang="es-ES"/>
        </a:p>
      </dgm:t>
    </dgm:pt>
    <dgm:pt modelId="{38355442-4AA2-417E-8CBE-A4876704C1D2}" type="sibTrans" cxnId="{02D05125-00AF-4470-9962-C43385369ECB}">
      <dgm:prSet/>
      <dgm:spPr/>
      <dgm:t>
        <a:bodyPr/>
        <a:lstStyle/>
        <a:p>
          <a:endParaRPr lang="es-ES"/>
        </a:p>
      </dgm:t>
    </dgm:pt>
    <dgm:pt modelId="{9C337108-F0F8-492B-989A-96A038D21057}">
      <dgm:prSet phldrT="[Texto]"/>
      <dgm:spPr/>
      <dgm:t>
        <a:bodyPr/>
        <a:lstStyle/>
        <a:p>
          <a:r>
            <a:rPr lang="es-ES" dirty="0"/>
            <a:t>Es compatible con una amplia variedad de protocolos de red, incluyendo TCP, UDP, HTTP, DNS, entre otros.</a:t>
          </a:r>
        </a:p>
      </dgm:t>
    </dgm:pt>
    <dgm:pt modelId="{43529CD8-6577-4E9E-8455-AEF506735686}" type="parTrans" cxnId="{53C81C5D-136A-48B3-B68F-C32EFE074D27}">
      <dgm:prSet/>
      <dgm:spPr/>
      <dgm:t>
        <a:bodyPr/>
        <a:lstStyle/>
        <a:p>
          <a:endParaRPr lang="es-ES"/>
        </a:p>
      </dgm:t>
    </dgm:pt>
    <dgm:pt modelId="{002C38ED-520B-4834-B0C1-0EF1AF9AF3E4}" type="sibTrans" cxnId="{53C81C5D-136A-48B3-B68F-C32EFE074D27}">
      <dgm:prSet/>
      <dgm:spPr/>
      <dgm:t>
        <a:bodyPr/>
        <a:lstStyle/>
        <a:p>
          <a:endParaRPr lang="es-ES"/>
        </a:p>
      </dgm:t>
    </dgm:pt>
    <dgm:pt modelId="{B28B56BB-F85A-4959-8730-237625F0B130}" type="pres">
      <dgm:prSet presAssocID="{661FD20E-B2E7-4C94-BF7C-261095A82433}" presName="vert0" presStyleCnt="0">
        <dgm:presLayoutVars>
          <dgm:dir/>
          <dgm:animOne val="branch"/>
          <dgm:animLvl val="lvl"/>
        </dgm:presLayoutVars>
      </dgm:prSet>
      <dgm:spPr/>
    </dgm:pt>
    <dgm:pt modelId="{38BEDE2B-17F0-470A-B62D-BA6A8E2FB038}" type="pres">
      <dgm:prSet presAssocID="{DCF351BA-F1EB-4CC8-AF15-FB3FE36D0550}" presName="thickLine" presStyleLbl="alignNode1" presStyleIdx="0" presStyleCnt="1"/>
      <dgm:spPr/>
    </dgm:pt>
    <dgm:pt modelId="{3284C81A-ECA1-4FBF-BE23-23AA5427E9B7}" type="pres">
      <dgm:prSet presAssocID="{DCF351BA-F1EB-4CC8-AF15-FB3FE36D0550}" presName="horz1" presStyleCnt="0"/>
      <dgm:spPr/>
    </dgm:pt>
    <dgm:pt modelId="{F4535686-856D-4D16-8F0B-24EE493F5B07}" type="pres">
      <dgm:prSet presAssocID="{DCF351BA-F1EB-4CC8-AF15-FB3FE36D0550}" presName="tx1" presStyleLbl="revTx" presStyleIdx="0" presStyleCnt="5"/>
      <dgm:spPr/>
    </dgm:pt>
    <dgm:pt modelId="{30D0EB23-1D35-43B8-B6F7-A36FF57E9A41}" type="pres">
      <dgm:prSet presAssocID="{DCF351BA-F1EB-4CC8-AF15-FB3FE36D0550}" presName="vert1" presStyleCnt="0"/>
      <dgm:spPr/>
    </dgm:pt>
    <dgm:pt modelId="{BD43D736-66D1-4184-A4E1-8E68B1CE30FB}" type="pres">
      <dgm:prSet presAssocID="{218748EA-F8C5-4E34-B3C1-D45B22BC5F96}" presName="vertSpace2a" presStyleCnt="0"/>
      <dgm:spPr/>
    </dgm:pt>
    <dgm:pt modelId="{25DD6D4F-D089-48BA-8A05-39710EDCAFC5}" type="pres">
      <dgm:prSet presAssocID="{218748EA-F8C5-4E34-B3C1-D45B22BC5F96}" presName="horz2" presStyleCnt="0"/>
      <dgm:spPr/>
    </dgm:pt>
    <dgm:pt modelId="{AEDE9E05-2881-46B2-83E9-AD8CF1D74CF6}" type="pres">
      <dgm:prSet presAssocID="{218748EA-F8C5-4E34-B3C1-D45B22BC5F96}" presName="horzSpace2" presStyleCnt="0"/>
      <dgm:spPr/>
    </dgm:pt>
    <dgm:pt modelId="{056359F4-8DA8-438D-B754-C6EC81E6A197}" type="pres">
      <dgm:prSet presAssocID="{218748EA-F8C5-4E34-B3C1-D45B22BC5F96}" presName="tx2" presStyleLbl="revTx" presStyleIdx="1" presStyleCnt="5"/>
      <dgm:spPr/>
    </dgm:pt>
    <dgm:pt modelId="{80C1F452-24BC-4D63-A38A-A7129E22A978}" type="pres">
      <dgm:prSet presAssocID="{218748EA-F8C5-4E34-B3C1-D45B22BC5F96}" presName="vert2" presStyleCnt="0"/>
      <dgm:spPr/>
    </dgm:pt>
    <dgm:pt modelId="{4C88B0E9-B5A6-4358-B4A9-F09E928446D5}" type="pres">
      <dgm:prSet presAssocID="{218748EA-F8C5-4E34-B3C1-D45B22BC5F96}" presName="thinLine2b" presStyleLbl="callout" presStyleIdx="0" presStyleCnt="4"/>
      <dgm:spPr/>
    </dgm:pt>
    <dgm:pt modelId="{8A359DB9-DFE8-43F1-A044-FC95775C2C33}" type="pres">
      <dgm:prSet presAssocID="{218748EA-F8C5-4E34-B3C1-D45B22BC5F96}" presName="vertSpace2b" presStyleCnt="0"/>
      <dgm:spPr/>
    </dgm:pt>
    <dgm:pt modelId="{80AB07FF-8B1E-4841-9750-9BF7E9B8AD06}" type="pres">
      <dgm:prSet presAssocID="{80FC29B3-1FC3-47FC-8A27-53BC8A71C257}" presName="horz2" presStyleCnt="0"/>
      <dgm:spPr/>
    </dgm:pt>
    <dgm:pt modelId="{D7635E74-9457-4D9C-9B72-244DE5D86BAB}" type="pres">
      <dgm:prSet presAssocID="{80FC29B3-1FC3-47FC-8A27-53BC8A71C257}" presName="horzSpace2" presStyleCnt="0"/>
      <dgm:spPr/>
    </dgm:pt>
    <dgm:pt modelId="{2119F915-8DE7-4AE6-B0A7-8AE20431ED42}" type="pres">
      <dgm:prSet presAssocID="{80FC29B3-1FC3-47FC-8A27-53BC8A71C257}" presName="tx2" presStyleLbl="revTx" presStyleIdx="2" presStyleCnt="5"/>
      <dgm:spPr/>
    </dgm:pt>
    <dgm:pt modelId="{3DD4AE46-5C2C-4393-9EF3-CE90216A9D9C}" type="pres">
      <dgm:prSet presAssocID="{80FC29B3-1FC3-47FC-8A27-53BC8A71C257}" presName="vert2" presStyleCnt="0"/>
      <dgm:spPr/>
    </dgm:pt>
    <dgm:pt modelId="{4D7863F8-F03E-41CC-BA99-AEE03E658F73}" type="pres">
      <dgm:prSet presAssocID="{80FC29B3-1FC3-47FC-8A27-53BC8A71C257}" presName="thinLine2b" presStyleLbl="callout" presStyleIdx="1" presStyleCnt="4"/>
      <dgm:spPr/>
    </dgm:pt>
    <dgm:pt modelId="{0C77615D-D1ED-4EBF-9E6C-0B66CA5CB218}" type="pres">
      <dgm:prSet presAssocID="{80FC29B3-1FC3-47FC-8A27-53BC8A71C257}" presName="vertSpace2b" presStyleCnt="0"/>
      <dgm:spPr/>
    </dgm:pt>
    <dgm:pt modelId="{38ABC73A-17A0-43BB-997C-64C41E25CEF9}" type="pres">
      <dgm:prSet presAssocID="{75FECE49-3177-4245-B343-C4A78989FAB6}" presName="horz2" presStyleCnt="0"/>
      <dgm:spPr/>
    </dgm:pt>
    <dgm:pt modelId="{45EE6507-A872-465B-A333-35559C108898}" type="pres">
      <dgm:prSet presAssocID="{75FECE49-3177-4245-B343-C4A78989FAB6}" presName="horzSpace2" presStyleCnt="0"/>
      <dgm:spPr/>
    </dgm:pt>
    <dgm:pt modelId="{24AAF204-2354-40D6-B085-4DC750DD4EB5}" type="pres">
      <dgm:prSet presAssocID="{75FECE49-3177-4245-B343-C4A78989FAB6}" presName="tx2" presStyleLbl="revTx" presStyleIdx="3" presStyleCnt="5"/>
      <dgm:spPr/>
    </dgm:pt>
    <dgm:pt modelId="{EF3D4A85-01D5-4B5C-89AC-EDCE63CB4A87}" type="pres">
      <dgm:prSet presAssocID="{75FECE49-3177-4245-B343-C4A78989FAB6}" presName="vert2" presStyleCnt="0"/>
      <dgm:spPr/>
    </dgm:pt>
    <dgm:pt modelId="{403B8794-780B-462C-BCE5-50B42DE809C9}" type="pres">
      <dgm:prSet presAssocID="{75FECE49-3177-4245-B343-C4A78989FAB6}" presName="thinLine2b" presStyleLbl="callout" presStyleIdx="2" presStyleCnt="4"/>
      <dgm:spPr/>
    </dgm:pt>
    <dgm:pt modelId="{025B803E-0BC3-452C-A56E-4E875DF87DD8}" type="pres">
      <dgm:prSet presAssocID="{75FECE49-3177-4245-B343-C4A78989FAB6}" presName="vertSpace2b" presStyleCnt="0"/>
      <dgm:spPr/>
    </dgm:pt>
    <dgm:pt modelId="{3D9FB04C-246A-46BC-B20F-97FF13AD1B59}" type="pres">
      <dgm:prSet presAssocID="{9C337108-F0F8-492B-989A-96A038D21057}" presName="horz2" presStyleCnt="0"/>
      <dgm:spPr/>
    </dgm:pt>
    <dgm:pt modelId="{4F0AC535-FC79-4191-B9B9-BC57DEC75B57}" type="pres">
      <dgm:prSet presAssocID="{9C337108-F0F8-492B-989A-96A038D21057}" presName="horzSpace2" presStyleCnt="0"/>
      <dgm:spPr/>
    </dgm:pt>
    <dgm:pt modelId="{0F9F83B6-2750-499A-B1CB-95872E86716D}" type="pres">
      <dgm:prSet presAssocID="{9C337108-F0F8-492B-989A-96A038D21057}" presName="tx2" presStyleLbl="revTx" presStyleIdx="4" presStyleCnt="5"/>
      <dgm:spPr/>
    </dgm:pt>
    <dgm:pt modelId="{545E3C94-4D14-46BD-B6BE-E815057C5FFB}" type="pres">
      <dgm:prSet presAssocID="{9C337108-F0F8-492B-989A-96A038D21057}" presName="vert2" presStyleCnt="0"/>
      <dgm:spPr/>
    </dgm:pt>
    <dgm:pt modelId="{E4294672-52AF-4DAD-A420-ACC69EFF5EB5}" type="pres">
      <dgm:prSet presAssocID="{9C337108-F0F8-492B-989A-96A038D21057}" presName="thinLine2b" presStyleLbl="callout" presStyleIdx="3" presStyleCnt="4"/>
      <dgm:spPr/>
    </dgm:pt>
    <dgm:pt modelId="{DC7CF137-47C5-479B-BC62-07F70E450590}" type="pres">
      <dgm:prSet presAssocID="{9C337108-F0F8-492B-989A-96A038D21057}" presName="vertSpace2b" presStyleCnt="0"/>
      <dgm:spPr/>
    </dgm:pt>
  </dgm:ptLst>
  <dgm:cxnLst>
    <dgm:cxn modelId="{02D05125-00AF-4470-9962-C43385369ECB}" srcId="{DCF351BA-F1EB-4CC8-AF15-FB3FE36D0550}" destId="{75FECE49-3177-4245-B343-C4A78989FAB6}" srcOrd="2" destOrd="0" parTransId="{73835BB9-E9C1-4DAD-9A68-77FA2BA085BF}" sibTransId="{38355442-4AA2-417E-8CBE-A4876704C1D2}"/>
    <dgm:cxn modelId="{E4905E2D-AF3D-4169-A337-26AFC8BE335C}" type="presOf" srcId="{80FC29B3-1FC3-47FC-8A27-53BC8A71C257}" destId="{2119F915-8DE7-4AE6-B0A7-8AE20431ED42}" srcOrd="0" destOrd="0" presId="urn:microsoft.com/office/officeart/2008/layout/LinedList"/>
    <dgm:cxn modelId="{B2152230-5DB0-4ED8-A74B-EF66B1300A84}" type="presOf" srcId="{218748EA-F8C5-4E34-B3C1-D45B22BC5F96}" destId="{056359F4-8DA8-438D-B754-C6EC81E6A197}" srcOrd="0" destOrd="0" presId="urn:microsoft.com/office/officeart/2008/layout/LinedList"/>
    <dgm:cxn modelId="{59FAEE34-794A-411C-892E-3C98D7445AA5}" type="presOf" srcId="{9C337108-F0F8-492B-989A-96A038D21057}" destId="{0F9F83B6-2750-499A-B1CB-95872E86716D}" srcOrd="0" destOrd="0" presId="urn:microsoft.com/office/officeart/2008/layout/LinedList"/>
    <dgm:cxn modelId="{53C81C5D-136A-48B3-B68F-C32EFE074D27}" srcId="{DCF351BA-F1EB-4CC8-AF15-FB3FE36D0550}" destId="{9C337108-F0F8-492B-989A-96A038D21057}" srcOrd="3" destOrd="0" parTransId="{43529CD8-6577-4E9E-8455-AEF506735686}" sibTransId="{002C38ED-520B-4834-B0C1-0EF1AF9AF3E4}"/>
    <dgm:cxn modelId="{CA52E245-C1D1-4174-BEE2-DCBDBADCED74}" type="presOf" srcId="{661FD20E-B2E7-4C94-BF7C-261095A82433}" destId="{B28B56BB-F85A-4959-8730-237625F0B130}" srcOrd="0" destOrd="0" presId="urn:microsoft.com/office/officeart/2008/layout/LinedList"/>
    <dgm:cxn modelId="{5539E950-B2BC-4C6B-AB81-1E539DE9E57E}" srcId="{DCF351BA-F1EB-4CC8-AF15-FB3FE36D0550}" destId="{80FC29B3-1FC3-47FC-8A27-53BC8A71C257}" srcOrd="1" destOrd="0" parTransId="{68359C5A-B29C-4EC9-AF0F-150ED86D368E}" sibTransId="{18D90BAC-65EF-49CE-84D1-2A8B1DE9005E}"/>
    <dgm:cxn modelId="{BA088E71-6A29-46F6-8D87-E3BAB82007CB}" type="presOf" srcId="{DCF351BA-F1EB-4CC8-AF15-FB3FE36D0550}" destId="{F4535686-856D-4D16-8F0B-24EE493F5B07}" srcOrd="0" destOrd="0" presId="urn:microsoft.com/office/officeart/2008/layout/LinedList"/>
    <dgm:cxn modelId="{B429D253-C61A-4A5A-BA87-5CAB64C953AB}" srcId="{661FD20E-B2E7-4C94-BF7C-261095A82433}" destId="{DCF351BA-F1EB-4CC8-AF15-FB3FE36D0550}" srcOrd="0" destOrd="0" parTransId="{4D065663-6F00-4691-870B-F9086FAA7429}" sibTransId="{2DC9F6BF-8CA2-40E4-B7A3-C0472D5B35E7}"/>
    <dgm:cxn modelId="{209BE0B1-BFF5-4C8D-B1AD-46762161ABF2}" type="presOf" srcId="{75FECE49-3177-4245-B343-C4A78989FAB6}" destId="{24AAF204-2354-40D6-B085-4DC750DD4EB5}" srcOrd="0" destOrd="0" presId="urn:microsoft.com/office/officeart/2008/layout/LinedList"/>
    <dgm:cxn modelId="{FB0E11D0-1156-46FD-A3E7-ABD278083427}" srcId="{DCF351BA-F1EB-4CC8-AF15-FB3FE36D0550}" destId="{218748EA-F8C5-4E34-B3C1-D45B22BC5F96}" srcOrd="0" destOrd="0" parTransId="{1C2A0D15-34EF-4A44-9C32-B62C1BBB32C3}" sibTransId="{41A05AA7-3311-4C17-AA5C-7FB2DC67DEAC}"/>
    <dgm:cxn modelId="{B47504DB-4520-4782-AC23-958784B275F4}" type="presParOf" srcId="{B28B56BB-F85A-4959-8730-237625F0B130}" destId="{38BEDE2B-17F0-470A-B62D-BA6A8E2FB038}" srcOrd="0" destOrd="0" presId="urn:microsoft.com/office/officeart/2008/layout/LinedList"/>
    <dgm:cxn modelId="{ACA48F95-6C83-4F5A-8D16-17A386647317}" type="presParOf" srcId="{B28B56BB-F85A-4959-8730-237625F0B130}" destId="{3284C81A-ECA1-4FBF-BE23-23AA5427E9B7}" srcOrd="1" destOrd="0" presId="urn:microsoft.com/office/officeart/2008/layout/LinedList"/>
    <dgm:cxn modelId="{882F07F9-917F-4E2E-B29E-4AECCC74CB6E}" type="presParOf" srcId="{3284C81A-ECA1-4FBF-BE23-23AA5427E9B7}" destId="{F4535686-856D-4D16-8F0B-24EE493F5B07}" srcOrd="0" destOrd="0" presId="urn:microsoft.com/office/officeart/2008/layout/LinedList"/>
    <dgm:cxn modelId="{E4881703-EE20-432F-B11A-E82669C9F194}" type="presParOf" srcId="{3284C81A-ECA1-4FBF-BE23-23AA5427E9B7}" destId="{30D0EB23-1D35-43B8-B6F7-A36FF57E9A41}" srcOrd="1" destOrd="0" presId="urn:microsoft.com/office/officeart/2008/layout/LinedList"/>
    <dgm:cxn modelId="{F81E8A8D-8EE6-4475-AA80-E192CC695C09}" type="presParOf" srcId="{30D0EB23-1D35-43B8-B6F7-A36FF57E9A41}" destId="{BD43D736-66D1-4184-A4E1-8E68B1CE30FB}" srcOrd="0" destOrd="0" presId="urn:microsoft.com/office/officeart/2008/layout/LinedList"/>
    <dgm:cxn modelId="{2C395D60-3288-4995-B672-A83AB1FB0A33}" type="presParOf" srcId="{30D0EB23-1D35-43B8-B6F7-A36FF57E9A41}" destId="{25DD6D4F-D089-48BA-8A05-39710EDCAFC5}" srcOrd="1" destOrd="0" presId="urn:microsoft.com/office/officeart/2008/layout/LinedList"/>
    <dgm:cxn modelId="{D9D9EBFD-564E-4938-A8E6-726C737686A4}" type="presParOf" srcId="{25DD6D4F-D089-48BA-8A05-39710EDCAFC5}" destId="{AEDE9E05-2881-46B2-83E9-AD8CF1D74CF6}" srcOrd="0" destOrd="0" presId="urn:microsoft.com/office/officeart/2008/layout/LinedList"/>
    <dgm:cxn modelId="{37A11FEA-2BC5-4A4D-8F86-15C18B91DF11}" type="presParOf" srcId="{25DD6D4F-D089-48BA-8A05-39710EDCAFC5}" destId="{056359F4-8DA8-438D-B754-C6EC81E6A197}" srcOrd="1" destOrd="0" presId="urn:microsoft.com/office/officeart/2008/layout/LinedList"/>
    <dgm:cxn modelId="{3308F774-A4A5-45C8-9315-BD32E7EEDA78}" type="presParOf" srcId="{25DD6D4F-D089-48BA-8A05-39710EDCAFC5}" destId="{80C1F452-24BC-4D63-A38A-A7129E22A978}" srcOrd="2" destOrd="0" presId="urn:microsoft.com/office/officeart/2008/layout/LinedList"/>
    <dgm:cxn modelId="{9C516023-40BF-44E5-9110-6B672F4CA12F}" type="presParOf" srcId="{30D0EB23-1D35-43B8-B6F7-A36FF57E9A41}" destId="{4C88B0E9-B5A6-4358-B4A9-F09E928446D5}" srcOrd="2" destOrd="0" presId="urn:microsoft.com/office/officeart/2008/layout/LinedList"/>
    <dgm:cxn modelId="{C47E9AFA-3836-4D73-BFA0-82DDDF72FE17}" type="presParOf" srcId="{30D0EB23-1D35-43B8-B6F7-A36FF57E9A41}" destId="{8A359DB9-DFE8-43F1-A044-FC95775C2C33}" srcOrd="3" destOrd="0" presId="urn:microsoft.com/office/officeart/2008/layout/LinedList"/>
    <dgm:cxn modelId="{EF20BF39-7132-4D1D-A55A-1686055373D4}" type="presParOf" srcId="{30D0EB23-1D35-43B8-B6F7-A36FF57E9A41}" destId="{80AB07FF-8B1E-4841-9750-9BF7E9B8AD06}" srcOrd="4" destOrd="0" presId="urn:microsoft.com/office/officeart/2008/layout/LinedList"/>
    <dgm:cxn modelId="{55FCD89E-FAE0-49DD-B54B-46595D233CF4}" type="presParOf" srcId="{80AB07FF-8B1E-4841-9750-9BF7E9B8AD06}" destId="{D7635E74-9457-4D9C-9B72-244DE5D86BAB}" srcOrd="0" destOrd="0" presId="urn:microsoft.com/office/officeart/2008/layout/LinedList"/>
    <dgm:cxn modelId="{60C939D6-82A6-4D36-8C2E-25D6AD488045}" type="presParOf" srcId="{80AB07FF-8B1E-4841-9750-9BF7E9B8AD06}" destId="{2119F915-8DE7-4AE6-B0A7-8AE20431ED42}" srcOrd="1" destOrd="0" presId="urn:microsoft.com/office/officeart/2008/layout/LinedList"/>
    <dgm:cxn modelId="{5C61B1AD-8F84-4D27-AB88-A340ABF1AE0B}" type="presParOf" srcId="{80AB07FF-8B1E-4841-9750-9BF7E9B8AD06}" destId="{3DD4AE46-5C2C-4393-9EF3-CE90216A9D9C}" srcOrd="2" destOrd="0" presId="urn:microsoft.com/office/officeart/2008/layout/LinedList"/>
    <dgm:cxn modelId="{EF985054-CFCD-44DF-ADFE-38EDE2BEE61F}" type="presParOf" srcId="{30D0EB23-1D35-43B8-B6F7-A36FF57E9A41}" destId="{4D7863F8-F03E-41CC-BA99-AEE03E658F73}" srcOrd="5" destOrd="0" presId="urn:microsoft.com/office/officeart/2008/layout/LinedList"/>
    <dgm:cxn modelId="{E00782FA-561C-454E-BC37-26306F483063}" type="presParOf" srcId="{30D0EB23-1D35-43B8-B6F7-A36FF57E9A41}" destId="{0C77615D-D1ED-4EBF-9E6C-0B66CA5CB218}" srcOrd="6" destOrd="0" presId="urn:microsoft.com/office/officeart/2008/layout/LinedList"/>
    <dgm:cxn modelId="{4C90753B-B368-4E42-9D9C-8EEF627C45AA}" type="presParOf" srcId="{30D0EB23-1D35-43B8-B6F7-A36FF57E9A41}" destId="{38ABC73A-17A0-43BB-997C-64C41E25CEF9}" srcOrd="7" destOrd="0" presId="urn:microsoft.com/office/officeart/2008/layout/LinedList"/>
    <dgm:cxn modelId="{410F280B-C847-4D06-9AB2-0F148B8A58F3}" type="presParOf" srcId="{38ABC73A-17A0-43BB-997C-64C41E25CEF9}" destId="{45EE6507-A872-465B-A333-35559C108898}" srcOrd="0" destOrd="0" presId="urn:microsoft.com/office/officeart/2008/layout/LinedList"/>
    <dgm:cxn modelId="{270A22AA-0951-4159-937D-A5A4095C823C}" type="presParOf" srcId="{38ABC73A-17A0-43BB-997C-64C41E25CEF9}" destId="{24AAF204-2354-40D6-B085-4DC750DD4EB5}" srcOrd="1" destOrd="0" presId="urn:microsoft.com/office/officeart/2008/layout/LinedList"/>
    <dgm:cxn modelId="{7B06036B-BA97-4EE9-987E-5FE610F2DCAD}" type="presParOf" srcId="{38ABC73A-17A0-43BB-997C-64C41E25CEF9}" destId="{EF3D4A85-01D5-4B5C-89AC-EDCE63CB4A87}" srcOrd="2" destOrd="0" presId="urn:microsoft.com/office/officeart/2008/layout/LinedList"/>
    <dgm:cxn modelId="{EE365344-3A8B-42A7-863A-5F3A5B320195}" type="presParOf" srcId="{30D0EB23-1D35-43B8-B6F7-A36FF57E9A41}" destId="{403B8794-780B-462C-BCE5-50B42DE809C9}" srcOrd="8" destOrd="0" presId="urn:microsoft.com/office/officeart/2008/layout/LinedList"/>
    <dgm:cxn modelId="{172F18E3-5AE4-434E-A977-85A265F168F3}" type="presParOf" srcId="{30D0EB23-1D35-43B8-B6F7-A36FF57E9A41}" destId="{025B803E-0BC3-452C-A56E-4E875DF87DD8}" srcOrd="9" destOrd="0" presId="urn:microsoft.com/office/officeart/2008/layout/LinedList"/>
    <dgm:cxn modelId="{6AC208CC-F8BD-4C7B-A9C8-E28E5C53ED5F}" type="presParOf" srcId="{30D0EB23-1D35-43B8-B6F7-A36FF57E9A41}" destId="{3D9FB04C-246A-46BC-B20F-97FF13AD1B59}" srcOrd="10" destOrd="0" presId="urn:microsoft.com/office/officeart/2008/layout/LinedList"/>
    <dgm:cxn modelId="{C98F81AE-77C7-404D-ACCE-1F9D4C9B4CD8}" type="presParOf" srcId="{3D9FB04C-246A-46BC-B20F-97FF13AD1B59}" destId="{4F0AC535-FC79-4191-B9B9-BC57DEC75B57}" srcOrd="0" destOrd="0" presId="urn:microsoft.com/office/officeart/2008/layout/LinedList"/>
    <dgm:cxn modelId="{27FDF5F0-4379-435A-9300-554D3BBC0BB9}" type="presParOf" srcId="{3D9FB04C-246A-46BC-B20F-97FF13AD1B59}" destId="{0F9F83B6-2750-499A-B1CB-95872E86716D}" srcOrd="1" destOrd="0" presId="urn:microsoft.com/office/officeart/2008/layout/LinedList"/>
    <dgm:cxn modelId="{45A669DD-264B-44BC-BC01-4B3C5EE5E72E}" type="presParOf" srcId="{3D9FB04C-246A-46BC-B20F-97FF13AD1B59}" destId="{545E3C94-4D14-46BD-B6BE-E815057C5FFB}" srcOrd="2" destOrd="0" presId="urn:microsoft.com/office/officeart/2008/layout/LinedList"/>
    <dgm:cxn modelId="{137D7275-09C3-4FBF-8CEF-F84D36979085}" type="presParOf" srcId="{30D0EB23-1D35-43B8-B6F7-A36FF57E9A41}" destId="{E4294672-52AF-4DAD-A420-ACC69EFF5EB5}" srcOrd="11" destOrd="0" presId="urn:microsoft.com/office/officeart/2008/layout/LinedList"/>
    <dgm:cxn modelId="{D93B606F-86DD-4553-8269-EA8D506C46FB}" type="presParOf" srcId="{30D0EB23-1D35-43B8-B6F7-A36FF57E9A41}" destId="{DC7CF137-47C5-479B-BC62-07F70E450590}"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BA46B12-7A94-4E00-8476-21466459FF5B}"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s-ES"/>
        </a:p>
      </dgm:t>
    </dgm:pt>
    <dgm:pt modelId="{895043B8-B594-4EFF-8956-5F005103720B}">
      <dgm:prSet phldrT="[Texto]"/>
      <dgm:spPr>
        <a:solidFill>
          <a:srgbClr val="00B050"/>
        </a:solidFill>
      </dgm:spPr>
      <dgm:t>
        <a:bodyPr/>
        <a:lstStyle/>
        <a:p>
          <a:r>
            <a:rPr lang="es-ES" dirty="0"/>
            <a:t>Análisis Exploratorio de Datos</a:t>
          </a:r>
        </a:p>
      </dgm:t>
    </dgm:pt>
    <dgm:pt modelId="{1B71517B-BCEA-472D-B167-B001B99DF687}" type="parTrans" cxnId="{84D1F444-B649-4E85-9090-0F8DFFCD6B35}">
      <dgm:prSet/>
      <dgm:spPr/>
      <dgm:t>
        <a:bodyPr/>
        <a:lstStyle/>
        <a:p>
          <a:endParaRPr lang="es-ES"/>
        </a:p>
      </dgm:t>
    </dgm:pt>
    <dgm:pt modelId="{B191165E-160D-4C48-9078-AB485D64CB83}" type="sibTrans" cxnId="{84D1F444-B649-4E85-9090-0F8DFFCD6B35}">
      <dgm:prSet/>
      <dgm:spPr/>
      <dgm:t>
        <a:bodyPr/>
        <a:lstStyle/>
        <a:p>
          <a:endParaRPr lang="es-ES"/>
        </a:p>
      </dgm:t>
    </dgm:pt>
    <dgm:pt modelId="{C101BEB9-C752-4C01-8574-52200D9BD6AB}">
      <dgm:prSet phldrT="[Texto]"/>
      <dgm:spPr>
        <a:solidFill>
          <a:srgbClr val="00B050"/>
        </a:solidFill>
      </dgm:spPr>
      <dgm:t>
        <a:bodyPr/>
        <a:lstStyle/>
        <a:p>
          <a:r>
            <a:rPr lang="es-ES" dirty="0"/>
            <a:t>Agrupamiento</a:t>
          </a:r>
        </a:p>
      </dgm:t>
    </dgm:pt>
    <dgm:pt modelId="{F72E6DE2-CA86-4DBF-ADF8-ACFBBAD09BE4}" type="parTrans" cxnId="{63CC349F-2BA0-4596-A721-8D35C3E6B5D0}">
      <dgm:prSet/>
      <dgm:spPr/>
      <dgm:t>
        <a:bodyPr/>
        <a:lstStyle/>
        <a:p>
          <a:endParaRPr lang="es-ES"/>
        </a:p>
      </dgm:t>
    </dgm:pt>
    <dgm:pt modelId="{3789AEB5-B32B-4130-9A33-CB24F5F71D6C}" type="sibTrans" cxnId="{63CC349F-2BA0-4596-A721-8D35C3E6B5D0}">
      <dgm:prSet/>
      <dgm:spPr/>
      <dgm:t>
        <a:bodyPr/>
        <a:lstStyle/>
        <a:p>
          <a:endParaRPr lang="es-ES"/>
        </a:p>
      </dgm:t>
    </dgm:pt>
    <dgm:pt modelId="{9CB5B044-E214-4C19-A175-EBCD8742AB82}">
      <dgm:prSet phldrT="[Texto]"/>
      <dgm:spPr>
        <a:solidFill>
          <a:srgbClr val="44546A"/>
        </a:solidFill>
        <a:ln>
          <a:solidFill>
            <a:schemeClr val="accent1"/>
          </a:solidFill>
        </a:ln>
      </dgm:spPr>
      <dgm:t>
        <a:bodyPr/>
        <a:lstStyle/>
        <a:p>
          <a:r>
            <a:rPr lang="es-ES" dirty="0"/>
            <a:t>Visualización</a:t>
          </a:r>
        </a:p>
      </dgm:t>
    </dgm:pt>
    <dgm:pt modelId="{BDBAE1B0-3433-4F96-A7C5-C1A3DE821E35}" type="parTrans" cxnId="{62387FE1-C337-4480-A107-E2902437AF88}">
      <dgm:prSet/>
      <dgm:spPr/>
      <dgm:t>
        <a:bodyPr/>
        <a:lstStyle/>
        <a:p>
          <a:endParaRPr lang="es-ES"/>
        </a:p>
      </dgm:t>
    </dgm:pt>
    <dgm:pt modelId="{5AAF7C65-61AF-41C0-AAAB-73ABA7C2EBBE}" type="sibTrans" cxnId="{62387FE1-C337-4480-A107-E2902437AF88}">
      <dgm:prSet/>
      <dgm:spPr/>
      <dgm:t>
        <a:bodyPr/>
        <a:lstStyle/>
        <a:p>
          <a:endParaRPr lang="es-ES"/>
        </a:p>
      </dgm:t>
    </dgm:pt>
    <dgm:pt modelId="{C62213E2-3DA9-40C6-9053-542469A80D17}">
      <dgm:prSet phldrT="[Texto]"/>
      <dgm:spPr>
        <a:solidFill>
          <a:srgbClr val="00B050"/>
        </a:solidFill>
      </dgm:spPr>
      <dgm:t>
        <a:bodyPr/>
        <a:lstStyle/>
        <a:p>
          <a:r>
            <a:rPr lang="es-ES" dirty="0"/>
            <a:t>Correlación</a:t>
          </a:r>
        </a:p>
      </dgm:t>
    </dgm:pt>
    <dgm:pt modelId="{06C6679A-8553-4766-A4FF-FC097654B139}" type="parTrans" cxnId="{6222B9CE-1642-403D-9DF9-C673D99C31C6}">
      <dgm:prSet/>
      <dgm:spPr/>
      <dgm:t>
        <a:bodyPr/>
        <a:lstStyle/>
        <a:p>
          <a:endParaRPr lang="es-ES"/>
        </a:p>
      </dgm:t>
    </dgm:pt>
    <dgm:pt modelId="{DE6044DF-5352-4172-A078-A11AA64D8AB5}" type="sibTrans" cxnId="{6222B9CE-1642-403D-9DF9-C673D99C31C6}">
      <dgm:prSet/>
      <dgm:spPr/>
      <dgm:t>
        <a:bodyPr/>
        <a:lstStyle/>
        <a:p>
          <a:endParaRPr lang="es-ES"/>
        </a:p>
      </dgm:t>
    </dgm:pt>
    <dgm:pt modelId="{4B0EC3E0-57F4-43FC-87FF-54F440DF5DD6}">
      <dgm:prSet phldrT="[Texto]"/>
      <dgm:spPr>
        <a:solidFill>
          <a:srgbClr val="00B050"/>
        </a:solidFill>
      </dgm:spPr>
      <dgm:t>
        <a:bodyPr/>
        <a:lstStyle/>
        <a:p>
          <a:r>
            <a:rPr lang="es-ES" dirty="0"/>
            <a:t>Cantidad óptima de clústeres</a:t>
          </a:r>
        </a:p>
      </dgm:t>
    </dgm:pt>
    <dgm:pt modelId="{B6D33972-17C4-4C1D-AD6B-1E9D5177F3E6}" type="parTrans" cxnId="{F00963F3-0FD9-41D4-895D-09654A6F9C94}">
      <dgm:prSet/>
      <dgm:spPr/>
      <dgm:t>
        <a:bodyPr/>
        <a:lstStyle/>
        <a:p>
          <a:endParaRPr lang="es-ES"/>
        </a:p>
      </dgm:t>
    </dgm:pt>
    <dgm:pt modelId="{F754C359-67E8-4F0B-BB67-C1555592E2CA}" type="sibTrans" cxnId="{F00963F3-0FD9-41D4-895D-09654A6F9C94}">
      <dgm:prSet/>
      <dgm:spPr/>
      <dgm:t>
        <a:bodyPr/>
        <a:lstStyle/>
        <a:p>
          <a:endParaRPr lang="es-ES"/>
        </a:p>
      </dgm:t>
    </dgm:pt>
    <dgm:pt modelId="{E010398E-73DB-4BCC-9FF1-75D2C1216024}">
      <dgm:prSet phldrT="[Texto]"/>
      <dgm:spPr>
        <a:solidFill>
          <a:srgbClr val="44546A"/>
        </a:solidFill>
      </dgm:spPr>
      <dgm:t>
        <a:bodyPr/>
        <a:lstStyle/>
        <a:p>
          <a:r>
            <a:rPr lang="es-ES" dirty="0"/>
            <a:t>Clasificación</a:t>
          </a:r>
        </a:p>
      </dgm:t>
    </dgm:pt>
    <dgm:pt modelId="{45074607-128D-4701-8BD8-E0F5AD0D248F}" type="parTrans" cxnId="{B85E345A-98BD-4225-9888-A3A656199407}">
      <dgm:prSet/>
      <dgm:spPr/>
      <dgm:t>
        <a:bodyPr/>
        <a:lstStyle/>
        <a:p>
          <a:endParaRPr lang="es-ES"/>
        </a:p>
      </dgm:t>
    </dgm:pt>
    <dgm:pt modelId="{047E84DA-0D23-465F-A105-11114F413E22}" type="sibTrans" cxnId="{B85E345A-98BD-4225-9888-A3A656199407}">
      <dgm:prSet/>
      <dgm:spPr/>
      <dgm:t>
        <a:bodyPr/>
        <a:lstStyle/>
        <a:p>
          <a:endParaRPr lang="es-ES"/>
        </a:p>
      </dgm:t>
    </dgm:pt>
    <dgm:pt modelId="{2B2EF147-62DC-4BE5-A929-194DF930A44C}" type="pres">
      <dgm:prSet presAssocID="{BBA46B12-7A94-4E00-8476-21466459FF5B}" presName="Name0" presStyleCnt="0">
        <dgm:presLayoutVars>
          <dgm:dir/>
          <dgm:resizeHandles val="exact"/>
        </dgm:presLayoutVars>
      </dgm:prSet>
      <dgm:spPr/>
    </dgm:pt>
    <dgm:pt modelId="{0BBA265A-C98E-42C9-9EF2-98B55BCB6005}" type="pres">
      <dgm:prSet presAssocID="{895043B8-B594-4EFF-8956-5F005103720B}" presName="node" presStyleLbl="node1" presStyleIdx="0" presStyleCnt="4" custScaleX="123168">
        <dgm:presLayoutVars>
          <dgm:bulletEnabled val="1"/>
        </dgm:presLayoutVars>
      </dgm:prSet>
      <dgm:spPr/>
    </dgm:pt>
    <dgm:pt modelId="{244CDE42-7FA2-4F7B-8CAA-829F550F3462}" type="pres">
      <dgm:prSet presAssocID="{B191165E-160D-4C48-9078-AB485D64CB83}" presName="sibTrans" presStyleLbl="sibTrans2D1" presStyleIdx="0" presStyleCnt="3"/>
      <dgm:spPr/>
    </dgm:pt>
    <dgm:pt modelId="{88BC629C-A7C2-41E0-967C-217DA1B207D9}" type="pres">
      <dgm:prSet presAssocID="{B191165E-160D-4C48-9078-AB485D64CB83}" presName="connectorText" presStyleLbl="sibTrans2D1" presStyleIdx="0" presStyleCnt="3"/>
      <dgm:spPr/>
    </dgm:pt>
    <dgm:pt modelId="{2E638456-ABFB-4FF4-9678-BDD7B2616D15}" type="pres">
      <dgm:prSet presAssocID="{C101BEB9-C752-4C01-8574-52200D9BD6AB}" presName="node" presStyleLbl="node1" presStyleIdx="1" presStyleCnt="4">
        <dgm:presLayoutVars>
          <dgm:bulletEnabled val="1"/>
        </dgm:presLayoutVars>
      </dgm:prSet>
      <dgm:spPr/>
    </dgm:pt>
    <dgm:pt modelId="{E62A29C7-CE31-4B62-B1E6-424721E6FEF2}" type="pres">
      <dgm:prSet presAssocID="{3789AEB5-B32B-4130-9A33-CB24F5F71D6C}" presName="sibTrans" presStyleLbl="sibTrans2D1" presStyleIdx="1" presStyleCnt="3"/>
      <dgm:spPr/>
    </dgm:pt>
    <dgm:pt modelId="{1E780B98-7901-4A56-A297-0A7FCE6EFF36}" type="pres">
      <dgm:prSet presAssocID="{3789AEB5-B32B-4130-9A33-CB24F5F71D6C}" presName="connectorText" presStyleLbl="sibTrans2D1" presStyleIdx="1" presStyleCnt="3"/>
      <dgm:spPr/>
    </dgm:pt>
    <dgm:pt modelId="{23EF9943-C8AA-4613-B6A0-E5B91E84B45D}" type="pres">
      <dgm:prSet presAssocID="{E010398E-73DB-4BCC-9FF1-75D2C1216024}" presName="node" presStyleLbl="node1" presStyleIdx="2" presStyleCnt="4">
        <dgm:presLayoutVars>
          <dgm:bulletEnabled val="1"/>
        </dgm:presLayoutVars>
      </dgm:prSet>
      <dgm:spPr/>
    </dgm:pt>
    <dgm:pt modelId="{F03B3D16-8673-4AAA-94E7-C7969251BF4C}" type="pres">
      <dgm:prSet presAssocID="{047E84DA-0D23-465F-A105-11114F413E22}" presName="sibTrans" presStyleLbl="sibTrans2D1" presStyleIdx="2" presStyleCnt="3"/>
      <dgm:spPr/>
    </dgm:pt>
    <dgm:pt modelId="{5B92FCD1-B522-45AC-ABD5-4F3173DF16B7}" type="pres">
      <dgm:prSet presAssocID="{047E84DA-0D23-465F-A105-11114F413E22}" presName="connectorText" presStyleLbl="sibTrans2D1" presStyleIdx="2" presStyleCnt="3"/>
      <dgm:spPr/>
    </dgm:pt>
    <dgm:pt modelId="{2DD93F05-2084-4044-B42A-1F4205BB0E9A}" type="pres">
      <dgm:prSet presAssocID="{9CB5B044-E214-4C19-A175-EBCD8742AB82}" presName="node" presStyleLbl="node1" presStyleIdx="3" presStyleCnt="4">
        <dgm:presLayoutVars>
          <dgm:bulletEnabled val="1"/>
        </dgm:presLayoutVars>
      </dgm:prSet>
      <dgm:spPr/>
    </dgm:pt>
  </dgm:ptLst>
  <dgm:cxnLst>
    <dgm:cxn modelId="{29D7E70D-F8EE-40A2-AD00-EB9FB4F66E8F}" type="presOf" srcId="{047E84DA-0D23-465F-A105-11114F413E22}" destId="{5B92FCD1-B522-45AC-ABD5-4F3173DF16B7}" srcOrd="1" destOrd="0" presId="urn:microsoft.com/office/officeart/2005/8/layout/process1"/>
    <dgm:cxn modelId="{EB7B163A-5D86-48E5-926B-10DBDF04A503}" type="presOf" srcId="{9CB5B044-E214-4C19-A175-EBCD8742AB82}" destId="{2DD93F05-2084-4044-B42A-1F4205BB0E9A}" srcOrd="0" destOrd="0" presId="urn:microsoft.com/office/officeart/2005/8/layout/process1"/>
    <dgm:cxn modelId="{1434635C-A764-4585-92CC-EE9A979224E4}" type="presOf" srcId="{3789AEB5-B32B-4130-9A33-CB24F5F71D6C}" destId="{E62A29C7-CE31-4B62-B1E6-424721E6FEF2}" srcOrd="0" destOrd="0" presId="urn:microsoft.com/office/officeart/2005/8/layout/process1"/>
    <dgm:cxn modelId="{0D80C15E-D49F-41B0-8D9A-BE9C21FF8FE8}" type="presOf" srcId="{E010398E-73DB-4BCC-9FF1-75D2C1216024}" destId="{23EF9943-C8AA-4613-B6A0-E5B91E84B45D}" srcOrd="0" destOrd="0" presId="urn:microsoft.com/office/officeart/2005/8/layout/process1"/>
    <dgm:cxn modelId="{84D1F444-B649-4E85-9090-0F8DFFCD6B35}" srcId="{BBA46B12-7A94-4E00-8476-21466459FF5B}" destId="{895043B8-B594-4EFF-8956-5F005103720B}" srcOrd="0" destOrd="0" parTransId="{1B71517B-BCEA-472D-B167-B001B99DF687}" sibTransId="{B191165E-160D-4C48-9078-AB485D64CB83}"/>
    <dgm:cxn modelId="{1BA55050-1A42-4CF7-B41F-59D8B271E924}" type="presOf" srcId="{895043B8-B594-4EFF-8956-5F005103720B}" destId="{0BBA265A-C98E-42C9-9EF2-98B55BCB6005}" srcOrd="0" destOrd="0" presId="urn:microsoft.com/office/officeart/2005/8/layout/process1"/>
    <dgm:cxn modelId="{C5CECE56-25BF-4CC1-B32C-939AED1BD145}" type="presOf" srcId="{047E84DA-0D23-465F-A105-11114F413E22}" destId="{F03B3D16-8673-4AAA-94E7-C7969251BF4C}" srcOrd="0" destOrd="0" presId="urn:microsoft.com/office/officeart/2005/8/layout/process1"/>
    <dgm:cxn modelId="{3161F259-E52F-4A13-AE59-85D2972755D0}" type="presOf" srcId="{BBA46B12-7A94-4E00-8476-21466459FF5B}" destId="{2B2EF147-62DC-4BE5-A929-194DF930A44C}" srcOrd="0" destOrd="0" presId="urn:microsoft.com/office/officeart/2005/8/layout/process1"/>
    <dgm:cxn modelId="{B85E345A-98BD-4225-9888-A3A656199407}" srcId="{BBA46B12-7A94-4E00-8476-21466459FF5B}" destId="{E010398E-73DB-4BCC-9FF1-75D2C1216024}" srcOrd="2" destOrd="0" parTransId="{45074607-128D-4701-8BD8-E0F5AD0D248F}" sibTransId="{047E84DA-0D23-465F-A105-11114F413E22}"/>
    <dgm:cxn modelId="{63CC349F-2BA0-4596-A721-8D35C3E6B5D0}" srcId="{BBA46B12-7A94-4E00-8476-21466459FF5B}" destId="{C101BEB9-C752-4C01-8574-52200D9BD6AB}" srcOrd="1" destOrd="0" parTransId="{F72E6DE2-CA86-4DBF-ADF8-ACFBBAD09BE4}" sibTransId="{3789AEB5-B32B-4130-9A33-CB24F5F71D6C}"/>
    <dgm:cxn modelId="{778FBBA7-D029-41D2-9F78-240A7EF1EC2E}" type="presOf" srcId="{B191165E-160D-4C48-9078-AB485D64CB83}" destId="{88BC629C-A7C2-41E0-967C-217DA1B207D9}" srcOrd="1" destOrd="0" presId="urn:microsoft.com/office/officeart/2005/8/layout/process1"/>
    <dgm:cxn modelId="{ACCDC1B0-B192-4A0E-855B-6DA76EA465B7}" type="presOf" srcId="{C101BEB9-C752-4C01-8574-52200D9BD6AB}" destId="{2E638456-ABFB-4FF4-9678-BDD7B2616D15}" srcOrd="0" destOrd="0" presId="urn:microsoft.com/office/officeart/2005/8/layout/process1"/>
    <dgm:cxn modelId="{6509B6C6-FD8B-42A9-91B3-B708849AF780}" type="presOf" srcId="{4B0EC3E0-57F4-43FC-87FF-54F440DF5DD6}" destId="{2E638456-ABFB-4FF4-9678-BDD7B2616D15}" srcOrd="0" destOrd="1" presId="urn:microsoft.com/office/officeart/2005/8/layout/process1"/>
    <dgm:cxn modelId="{6222B9CE-1642-403D-9DF9-C673D99C31C6}" srcId="{895043B8-B594-4EFF-8956-5F005103720B}" destId="{C62213E2-3DA9-40C6-9053-542469A80D17}" srcOrd="0" destOrd="0" parTransId="{06C6679A-8553-4766-A4FF-FC097654B139}" sibTransId="{DE6044DF-5352-4172-A078-A11AA64D8AB5}"/>
    <dgm:cxn modelId="{62387FE1-C337-4480-A107-E2902437AF88}" srcId="{BBA46B12-7A94-4E00-8476-21466459FF5B}" destId="{9CB5B044-E214-4C19-A175-EBCD8742AB82}" srcOrd="3" destOrd="0" parTransId="{BDBAE1B0-3433-4F96-A7C5-C1A3DE821E35}" sibTransId="{5AAF7C65-61AF-41C0-AAAB-73ABA7C2EBBE}"/>
    <dgm:cxn modelId="{141AC1E1-E50A-4C3C-B6F6-67138C4E5A18}" type="presOf" srcId="{B191165E-160D-4C48-9078-AB485D64CB83}" destId="{244CDE42-7FA2-4F7B-8CAA-829F550F3462}" srcOrd="0" destOrd="0" presId="urn:microsoft.com/office/officeart/2005/8/layout/process1"/>
    <dgm:cxn modelId="{16BB69E5-55A8-4EF9-8666-7DAB20E9684B}" type="presOf" srcId="{3789AEB5-B32B-4130-9A33-CB24F5F71D6C}" destId="{1E780B98-7901-4A56-A297-0A7FCE6EFF36}" srcOrd="1" destOrd="0" presId="urn:microsoft.com/office/officeart/2005/8/layout/process1"/>
    <dgm:cxn modelId="{0F21A5F1-FBC3-4F32-A2F7-A5A7998BD574}" type="presOf" srcId="{C62213E2-3DA9-40C6-9053-542469A80D17}" destId="{0BBA265A-C98E-42C9-9EF2-98B55BCB6005}" srcOrd="0" destOrd="1" presId="urn:microsoft.com/office/officeart/2005/8/layout/process1"/>
    <dgm:cxn modelId="{F00963F3-0FD9-41D4-895D-09654A6F9C94}" srcId="{C101BEB9-C752-4C01-8574-52200D9BD6AB}" destId="{4B0EC3E0-57F4-43FC-87FF-54F440DF5DD6}" srcOrd="0" destOrd="0" parTransId="{B6D33972-17C4-4C1D-AD6B-1E9D5177F3E6}" sibTransId="{F754C359-67E8-4F0B-BB67-C1555592E2CA}"/>
    <dgm:cxn modelId="{FF270D23-8183-4257-B3E5-0DDA348C550D}" type="presParOf" srcId="{2B2EF147-62DC-4BE5-A929-194DF930A44C}" destId="{0BBA265A-C98E-42C9-9EF2-98B55BCB6005}" srcOrd="0" destOrd="0" presId="urn:microsoft.com/office/officeart/2005/8/layout/process1"/>
    <dgm:cxn modelId="{563E0F85-AB43-4A22-97DA-E11CE0934B0E}" type="presParOf" srcId="{2B2EF147-62DC-4BE5-A929-194DF930A44C}" destId="{244CDE42-7FA2-4F7B-8CAA-829F550F3462}" srcOrd="1" destOrd="0" presId="urn:microsoft.com/office/officeart/2005/8/layout/process1"/>
    <dgm:cxn modelId="{670093CD-60F2-4CFD-87B4-5529046C7D46}" type="presParOf" srcId="{244CDE42-7FA2-4F7B-8CAA-829F550F3462}" destId="{88BC629C-A7C2-41E0-967C-217DA1B207D9}" srcOrd="0" destOrd="0" presId="urn:microsoft.com/office/officeart/2005/8/layout/process1"/>
    <dgm:cxn modelId="{33C118DD-943C-4745-831E-4318022CB989}" type="presParOf" srcId="{2B2EF147-62DC-4BE5-A929-194DF930A44C}" destId="{2E638456-ABFB-4FF4-9678-BDD7B2616D15}" srcOrd="2" destOrd="0" presId="urn:microsoft.com/office/officeart/2005/8/layout/process1"/>
    <dgm:cxn modelId="{D8AE9C11-ED19-4E45-9279-8E9EB03618FA}" type="presParOf" srcId="{2B2EF147-62DC-4BE5-A929-194DF930A44C}" destId="{E62A29C7-CE31-4B62-B1E6-424721E6FEF2}" srcOrd="3" destOrd="0" presId="urn:microsoft.com/office/officeart/2005/8/layout/process1"/>
    <dgm:cxn modelId="{757AF973-6F3B-46E6-B23E-86A9FDCD0ADD}" type="presParOf" srcId="{E62A29C7-CE31-4B62-B1E6-424721E6FEF2}" destId="{1E780B98-7901-4A56-A297-0A7FCE6EFF36}" srcOrd="0" destOrd="0" presId="urn:microsoft.com/office/officeart/2005/8/layout/process1"/>
    <dgm:cxn modelId="{31CDA66F-81F5-4940-8531-363BB78177E4}" type="presParOf" srcId="{2B2EF147-62DC-4BE5-A929-194DF930A44C}" destId="{23EF9943-C8AA-4613-B6A0-E5B91E84B45D}" srcOrd="4" destOrd="0" presId="urn:microsoft.com/office/officeart/2005/8/layout/process1"/>
    <dgm:cxn modelId="{E092FEF4-A474-49E1-B73A-9F527B21670B}" type="presParOf" srcId="{2B2EF147-62DC-4BE5-A929-194DF930A44C}" destId="{F03B3D16-8673-4AAA-94E7-C7969251BF4C}" srcOrd="5" destOrd="0" presId="urn:microsoft.com/office/officeart/2005/8/layout/process1"/>
    <dgm:cxn modelId="{369A776F-96FA-4CD2-ADD4-1B10A3BAC69D}" type="presParOf" srcId="{F03B3D16-8673-4AAA-94E7-C7969251BF4C}" destId="{5B92FCD1-B522-45AC-ABD5-4F3173DF16B7}" srcOrd="0" destOrd="0" presId="urn:microsoft.com/office/officeart/2005/8/layout/process1"/>
    <dgm:cxn modelId="{2DB914BF-2A4A-41A4-AB13-5B9A8C11B0A6}" type="presParOf" srcId="{2B2EF147-62DC-4BE5-A929-194DF930A44C}" destId="{2DD93F05-2084-4044-B42A-1F4205BB0E9A}"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AC3B184-2527-4C80-8F0A-1C61B37B0A3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s-ES"/>
        </a:p>
      </dgm:t>
    </dgm:pt>
    <dgm:pt modelId="{753B4DB0-9D6F-42E6-8463-290E7396825A}">
      <dgm:prSet phldrT="[Texto]"/>
      <dgm:spPr/>
      <dgm:t>
        <a:bodyPr/>
        <a:lstStyle/>
        <a:p>
          <a:r>
            <a:rPr lang="es-ES" dirty="0"/>
            <a:t>La correlación es un tipo de asociación entre dos variables numéricas, específicamente evalúa la tendencia </a:t>
          </a:r>
          <a:r>
            <a:rPr lang="es-ES" b="1" dirty="0"/>
            <a:t>(creciente o decreciente)</a:t>
          </a:r>
          <a:r>
            <a:rPr lang="es-ES" dirty="0"/>
            <a:t> en los datos.</a:t>
          </a:r>
        </a:p>
      </dgm:t>
    </dgm:pt>
    <dgm:pt modelId="{3D1A5202-42A6-432D-BCD8-C08E772DA763}" type="parTrans" cxnId="{775765B1-5110-41A6-B418-18CDDD09222B}">
      <dgm:prSet/>
      <dgm:spPr/>
      <dgm:t>
        <a:bodyPr/>
        <a:lstStyle/>
        <a:p>
          <a:endParaRPr lang="es-ES"/>
        </a:p>
      </dgm:t>
    </dgm:pt>
    <dgm:pt modelId="{6C18215E-6790-48E4-BE44-2FCFBBA3727F}" type="sibTrans" cxnId="{775765B1-5110-41A6-B418-18CDDD09222B}">
      <dgm:prSet/>
      <dgm:spPr/>
      <dgm:t>
        <a:bodyPr/>
        <a:lstStyle/>
        <a:p>
          <a:endParaRPr lang="es-ES"/>
        </a:p>
      </dgm:t>
    </dgm:pt>
    <dgm:pt modelId="{70C80C11-7535-4B7E-B0AE-34A5EACC9C8A}" type="pres">
      <dgm:prSet presAssocID="{7AC3B184-2527-4C80-8F0A-1C61B37B0A31}" presName="linear" presStyleCnt="0">
        <dgm:presLayoutVars>
          <dgm:animLvl val="lvl"/>
          <dgm:resizeHandles val="exact"/>
        </dgm:presLayoutVars>
      </dgm:prSet>
      <dgm:spPr/>
    </dgm:pt>
    <dgm:pt modelId="{D5B1B704-9849-4379-BBC2-44F54EE83086}" type="pres">
      <dgm:prSet presAssocID="{753B4DB0-9D6F-42E6-8463-290E7396825A}" presName="parentText" presStyleLbl="node1" presStyleIdx="0" presStyleCnt="1">
        <dgm:presLayoutVars>
          <dgm:chMax val="0"/>
          <dgm:bulletEnabled val="1"/>
        </dgm:presLayoutVars>
      </dgm:prSet>
      <dgm:spPr/>
    </dgm:pt>
  </dgm:ptLst>
  <dgm:cxnLst>
    <dgm:cxn modelId="{1481DD81-2D7E-43F0-B4A3-3ED5F37A327C}" type="presOf" srcId="{7AC3B184-2527-4C80-8F0A-1C61B37B0A31}" destId="{70C80C11-7535-4B7E-B0AE-34A5EACC9C8A}" srcOrd="0" destOrd="0" presId="urn:microsoft.com/office/officeart/2005/8/layout/vList2"/>
    <dgm:cxn modelId="{775765B1-5110-41A6-B418-18CDDD09222B}" srcId="{7AC3B184-2527-4C80-8F0A-1C61B37B0A31}" destId="{753B4DB0-9D6F-42E6-8463-290E7396825A}" srcOrd="0" destOrd="0" parTransId="{3D1A5202-42A6-432D-BCD8-C08E772DA763}" sibTransId="{6C18215E-6790-48E4-BE44-2FCFBBA3727F}"/>
    <dgm:cxn modelId="{CDE34ADE-407E-4C5F-B185-0B83218D909B}" type="presOf" srcId="{753B4DB0-9D6F-42E6-8463-290E7396825A}" destId="{D5B1B704-9849-4379-BBC2-44F54EE83086}" srcOrd="0" destOrd="0" presId="urn:microsoft.com/office/officeart/2005/8/layout/vList2"/>
    <dgm:cxn modelId="{EE4B3FCD-68F5-4746-B7F3-4C116DD5164F}" type="presParOf" srcId="{70C80C11-7535-4B7E-B0AE-34A5EACC9C8A}" destId="{D5B1B704-9849-4379-BBC2-44F54EE83086}"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7011F50D-12CD-49BA-B99F-F8100C2E7623}" type="doc">
      <dgm:prSet loTypeId="urn:microsoft.com/office/officeart/2005/8/layout/hProcess9" loCatId="process" qsTypeId="urn:microsoft.com/office/officeart/2005/8/quickstyle/simple1" qsCatId="simple" csTypeId="urn:microsoft.com/office/officeart/2005/8/colors/accent0_3" csCatId="mainScheme" phldr="1"/>
      <dgm:spPr/>
    </dgm:pt>
    <dgm:pt modelId="{1DE951A1-844D-4BD3-8E9A-DE0D38A71E75}">
      <dgm:prSet phldrT="[Texto]"/>
      <dgm:spPr/>
      <dgm:t>
        <a:bodyPr/>
        <a:lstStyle/>
        <a:p>
          <a:r>
            <a:rPr lang="es-ES" b="1" dirty="0"/>
            <a:t>Efecto pequeño</a:t>
          </a:r>
          <a:r>
            <a:rPr lang="es-ES" dirty="0"/>
            <a:t>: Valores absolutos entre 0.1 y 0.3.</a:t>
          </a:r>
        </a:p>
      </dgm:t>
    </dgm:pt>
    <dgm:pt modelId="{51163BA7-0E45-4620-8978-5E910E40BF2E}" type="parTrans" cxnId="{4C875295-B687-4257-B233-1CF83E21F151}">
      <dgm:prSet/>
      <dgm:spPr/>
      <dgm:t>
        <a:bodyPr/>
        <a:lstStyle/>
        <a:p>
          <a:endParaRPr lang="es-ES"/>
        </a:p>
      </dgm:t>
    </dgm:pt>
    <dgm:pt modelId="{C7FD618E-A524-4F1E-A72E-A59147ED7467}" type="sibTrans" cxnId="{4C875295-B687-4257-B233-1CF83E21F151}">
      <dgm:prSet/>
      <dgm:spPr/>
      <dgm:t>
        <a:bodyPr/>
        <a:lstStyle/>
        <a:p>
          <a:endParaRPr lang="es-ES"/>
        </a:p>
      </dgm:t>
    </dgm:pt>
    <dgm:pt modelId="{9DE3AC57-0BF9-41BE-8CFE-A290DE65AFA4}">
      <dgm:prSet/>
      <dgm:spPr/>
      <dgm:t>
        <a:bodyPr/>
        <a:lstStyle/>
        <a:p>
          <a:r>
            <a:rPr lang="es-ES" b="1" dirty="0"/>
            <a:t>Efecto medio</a:t>
          </a:r>
          <a:r>
            <a:rPr lang="es-ES" dirty="0"/>
            <a:t>: Valores absolutos entre 0.3 y 0.5.</a:t>
          </a:r>
        </a:p>
      </dgm:t>
    </dgm:pt>
    <dgm:pt modelId="{5BFE415D-2C74-4DDE-8D1D-C7C13F141299}" type="parTrans" cxnId="{3E856EAC-1F17-44D0-8E6B-79BA3DFAD1D8}">
      <dgm:prSet/>
      <dgm:spPr/>
      <dgm:t>
        <a:bodyPr/>
        <a:lstStyle/>
        <a:p>
          <a:endParaRPr lang="es-ES"/>
        </a:p>
      </dgm:t>
    </dgm:pt>
    <dgm:pt modelId="{DF52D7A9-44B5-4FCE-A17D-8D76866F220D}" type="sibTrans" cxnId="{3E856EAC-1F17-44D0-8E6B-79BA3DFAD1D8}">
      <dgm:prSet/>
      <dgm:spPr/>
      <dgm:t>
        <a:bodyPr/>
        <a:lstStyle/>
        <a:p>
          <a:endParaRPr lang="es-ES"/>
        </a:p>
      </dgm:t>
    </dgm:pt>
    <dgm:pt modelId="{D8056650-2788-48E8-9B77-F50E69776971}">
      <dgm:prSet/>
      <dgm:spPr/>
      <dgm:t>
        <a:bodyPr/>
        <a:lstStyle/>
        <a:p>
          <a:r>
            <a:rPr lang="es-ES" b="1" dirty="0"/>
            <a:t>Efecto grande</a:t>
          </a:r>
          <a:r>
            <a:rPr lang="es-ES" dirty="0"/>
            <a:t>: Valores absolutos mayores que 0.5</a:t>
          </a:r>
        </a:p>
      </dgm:t>
    </dgm:pt>
    <dgm:pt modelId="{7E83A6BC-26E4-4C86-BE4D-B3F79630F407}" type="parTrans" cxnId="{F1FA5A81-7A91-46A4-A832-8B3B68DA69F4}">
      <dgm:prSet/>
      <dgm:spPr/>
      <dgm:t>
        <a:bodyPr/>
        <a:lstStyle/>
        <a:p>
          <a:endParaRPr lang="es-ES"/>
        </a:p>
      </dgm:t>
    </dgm:pt>
    <dgm:pt modelId="{5F43F992-FE8B-44D5-854B-23F63058C5B0}" type="sibTrans" cxnId="{F1FA5A81-7A91-46A4-A832-8B3B68DA69F4}">
      <dgm:prSet/>
      <dgm:spPr/>
      <dgm:t>
        <a:bodyPr/>
        <a:lstStyle/>
        <a:p>
          <a:endParaRPr lang="es-ES"/>
        </a:p>
      </dgm:t>
    </dgm:pt>
    <dgm:pt modelId="{36BCB118-7643-44FF-AF5E-F98379F0A3D6}" type="pres">
      <dgm:prSet presAssocID="{7011F50D-12CD-49BA-B99F-F8100C2E7623}" presName="CompostProcess" presStyleCnt="0">
        <dgm:presLayoutVars>
          <dgm:dir/>
          <dgm:resizeHandles val="exact"/>
        </dgm:presLayoutVars>
      </dgm:prSet>
      <dgm:spPr/>
    </dgm:pt>
    <dgm:pt modelId="{96370B7F-FD9F-46B9-86B6-63A0EC081E29}" type="pres">
      <dgm:prSet presAssocID="{7011F50D-12CD-49BA-B99F-F8100C2E7623}" presName="arrow" presStyleLbl="bgShp" presStyleIdx="0" presStyleCnt="1"/>
      <dgm:spPr/>
    </dgm:pt>
    <dgm:pt modelId="{23D18912-2C8F-41A1-8EB2-F8BE48C0ABD4}" type="pres">
      <dgm:prSet presAssocID="{7011F50D-12CD-49BA-B99F-F8100C2E7623}" presName="linearProcess" presStyleCnt="0"/>
      <dgm:spPr/>
    </dgm:pt>
    <dgm:pt modelId="{5EFA44C9-9A60-41BF-BF75-C2E71E508230}" type="pres">
      <dgm:prSet presAssocID="{1DE951A1-844D-4BD3-8E9A-DE0D38A71E75}" presName="textNode" presStyleLbl="node1" presStyleIdx="0" presStyleCnt="3">
        <dgm:presLayoutVars>
          <dgm:bulletEnabled val="1"/>
        </dgm:presLayoutVars>
      </dgm:prSet>
      <dgm:spPr/>
    </dgm:pt>
    <dgm:pt modelId="{CEE32DC5-BD7F-4D51-90E0-807FDE49105B}" type="pres">
      <dgm:prSet presAssocID="{C7FD618E-A524-4F1E-A72E-A59147ED7467}" presName="sibTrans" presStyleCnt="0"/>
      <dgm:spPr/>
    </dgm:pt>
    <dgm:pt modelId="{CE571FC4-2C6E-4067-A8B6-77BB2A950287}" type="pres">
      <dgm:prSet presAssocID="{9DE3AC57-0BF9-41BE-8CFE-A290DE65AFA4}" presName="textNode" presStyleLbl="node1" presStyleIdx="1" presStyleCnt="3">
        <dgm:presLayoutVars>
          <dgm:bulletEnabled val="1"/>
        </dgm:presLayoutVars>
      </dgm:prSet>
      <dgm:spPr/>
    </dgm:pt>
    <dgm:pt modelId="{3257342D-2A94-499C-B957-A9753F57E033}" type="pres">
      <dgm:prSet presAssocID="{DF52D7A9-44B5-4FCE-A17D-8D76866F220D}" presName="sibTrans" presStyleCnt="0"/>
      <dgm:spPr/>
    </dgm:pt>
    <dgm:pt modelId="{F6A47077-D972-4948-AD48-6372AE7ED75E}" type="pres">
      <dgm:prSet presAssocID="{D8056650-2788-48E8-9B77-F50E69776971}" presName="textNode" presStyleLbl="node1" presStyleIdx="2" presStyleCnt="3">
        <dgm:presLayoutVars>
          <dgm:bulletEnabled val="1"/>
        </dgm:presLayoutVars>
      </dgm:prSet>
      <dgm:spPr/>
    </dgm:pt>
  </dgm:ptLst>
  <dgm:cxnLst>
    <dgm:cxn modelId="{A025AA01-E9EC-43B7-BE15-A868ABC9BD4C}" type="presOf" srcId="{1DE951A1-844D-4BD3-8E9A-DE0D38A71E75}" destId="{5EFA44C9-9A60-41BF-BF75-C2E71E508230}" srcOrd="0" destOrd="0" presId="urn:microsoft.com/office/officeart/2005/8/layout/hProcess9"/>
    <dgm:cxn modelId="{F28E7D5E-E6E8-4327-9942-E9DB5334E88D}" type="presOf" srcId="{D8056650-2788-48E8-9B77-F50E69776971}" destId="{F6A47077-D972-4948-AD48-6372AE7ED75E}" srcOrd="0" destOrd="0" presId="urn:microsoft.com/office/officeart/2005/8/layout/hProcess9"/>
    <dgm:cxn modelId="{F1FA5A81-7A91-46A4-A832-8B3B68DA69F4}" srcId="{7011F50D-12CD-49BA-B99F-F8100C2E7623}" destId="{D8056650-2788-48E8-9B77-F50E69776971}" srcOrd="2" destOrd="0" parTransId="{7E83A6BC-26E4-4C86-BE4D-B3F79630F407}" sibTransId="{5F43F992-FE8B-44D5-854B-23F63058C5B0}"/>
    <dgm:cxn modelId="{4C875295-B687-4257-B233-1CF83E21F151}" srcId="{7011F50D-12CD-49BA-B99F-F8100C2E7623}" destId="{1DE951A1-844D-4BD3-8E9A-DE0D38A71E75}" srcOrd="0" destOrd="0" parTransId="{51163BA7-0E45-4620-8978-5E910E40BF2E}" sibTransId="{C7FD618E-A524-4F1E-A72E-A59147ED7467}"/>
    <dgm:cxn modelId="{1D4C1C9F-7477-4F5B-8ACC-D558317E0900}" type="presOf" srcId="{9DE3AC57-0BF9-41BE-8CFE-A290DE65AFA4}" destId="{CE571FC4-2C6E-4067-A8B6-77BB2A950287}" srcOrd="0" destOrd="0" presId="urn:microsoft.com/office/officeart/2005/8/layout/hProcess9"/>
    <dgm:cxn modelId="{3E856EAC-1F17-44D0-8E6B-79BA3DFAD1D8}" srcId="{7011F50D-12CD-49BA-B99F-F8100C2E7623}" destId="{9DE3AC57-0BF9-41BE-8CFE-A290DE65AFA4}" srcOrd="1" destOrd="0" parTransId="{5BFE415D-2C74-4DDE-8D1D-C7C13F141299}" sibTransId="{DF52D7A9-44B5-4FCE-A17D-8D76866F220D}"/>
    <dgm:cxn modelId="{C30B1CF7-7F89-4E72-A2F5-32844CB7A1D5}" type="presOf" srcId="{7011F50D-12CD-49BA-B99F-F8100C2E7623}" destId="{36BCB118-7643-44FF-AF5E-F98379F0A3D6}" srcOrd="0" destOrd="0" presId="urn:microsoft.com/office/officeart/2005/8/layout/hProcess9"/>
    <dgm:cxn modelId="{E80D3204-1055-4CC8-AB20-E0E534FAB982}" type="presParOf" srcId="{36BCB118-7643-44FF-AF5E-F98379F0A3D6}" destId="{96370B7F-FD9F-46B9-86B6-63A0EC081E29}" srcOrd="0" destOrd="0" presId="urn:microsoft.com/office/officeart/2005/8/layout/hProcess9"/>
    <dgm:cxn modelId="{D99BFC1F-A594-4ABC-ABA1-D5EA6D843D00}" type="presParOf" srcId="{36BCB118-7643-44FF-AF5E-F98379F0A3D6}" destId="{23D18912-2C8F-41A1-8EB2-F8BE48C0ABD4}" srcOrd="1" destOrd="0" presId="urn:microsoft.com/office/officeart/2005/8/layout/hProcess9"/>
    <dgm:cxn modelId="{D7E1E333-4419-45F5-A10E-3F3742C1F5B1}" type="presParOf" srcId="{23D18912-2C8F-41A1-8EB2-F8BE48C0ABD4}" destId="{5EFA44C9-9A60-41BF-BF75-C2E71E508230}" srcOrd="0" destOrd="0" presId="urn:microsoft.com/office/officeart/2005/8/layout/hProcess9"/>
    <dgm:cxn modelId="{7ED470D0-0B8D-4D27-A968-DFEA68CBE18E}" type="presParOf" srcId="{23D18912-2C8F-41A1-8EB2-F8BE48C0ABD4}" destId="{CEE32DC5-BD7F-4D51-90E0-807FDE49105B}" srcOrd="1" destOrd="0" presId="urn:microsoft.com/office/officeart/2005/8/layout/hProcess9"/>
    <dgm:cxn modelId="{5800B435-9F8B-460F-A426-28DC19066AB2}" type="presParOf" srcId="{23D18912-2C8F-41A1-8EB2-F8BE48C0ABD4}" destId="{CE571FC4-2C6E-4067-A8B6-77BB2A950287}" srcOrd="2" destOrd="0" presId="urn:microsoft.com/office/officeart/2005/8/layout/hProcess9"/>
    <dgm:cxn modelId="{CE26EF17-F768-46CE-90B5-A63740F57B35}" type="presParOf" srcId="{23D18912-2C8F-41A1-8EB2-F8BE48C0ABD4}" destId="{3257342D-2A94-499C-B957-A9753F57E033}" srcOrd="3" destOrd="0" presId="urn:microsoft.com/office/officeart/2005/8/layout/hProcess9"/>
    <dgm:cxn modelId="{D5BA64F5-ACE7-4ECD-AA82-F2C4B0E4155F}" type="presParOf" srcId="{23D18912-2C8F-41A1-8EB2-F8BE48C0ABD4}" destId="{F6A47077-D972-4948-AD48-6372AE7ED75E}" srcOrd="4" destOrd="0" presId="urn:microsoft.com/office/officeart/2005/8/layout/hProcess9"/>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38133A47-4D77-4F9B-848C-2257B02328DF}"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B3DF4ECA-3E06-4990-BFB6-2136D93747FD}">
      <dgm:prSet phldrT="[Texto]"/>
      <dgm:spPr/>
      <dgm:t>
        <a:bodyPr/>
        <a:lstStyle/>
        <a:p>
          <a:r>
            <a:rPr lang="es-ES" dirty="0"/>
            <a:t>Método del Codo (</a:t>
          </a:r>
          <a:r>
            <a:rPr lang="es-ES" dirty="0" err="1"/>
            <a:t>Elbow</a:t>
          </a:r>
          <a:r>
            <a:rPr lang="es-ES" dirty="0"/>
            <a:t> </a:t>
          </a:r>
          <a:r>
            <a:rPr lang="es-ES" dirty="0" err="1"/>
            <a:t>Method</a:t>
          </a:r>
          <a:r>
            <a:rPr lang="es-ES" dirty="0"/>
            <a:t>)</a:t>
          </a:r>
        </a:p>
      </dgm:t>
    </dgm:pt>
    <dgm:pt modelId="{787F0F3E-3311-4DC4-B0A5-D6AE2F49B36C}" type="parTrans" cxnId="{40118D33-5493-4681-A6AB-44FFD4EBD88B}">
      <dgm:prSet/>
      <dgm:spPr/>
      <dgm:t>
        <a:bodyPr/>
        <a:lstStyle/>
        <a:p>
          <a:endParaRPr lang="es-ES"/>
        </a:p>
      </dgm:t>
    </dgm:pt>
    <dgm:pt modelId="{F8258187-8F86-4CCC-83F0-1FACDE7FB32D}" type="sibTrans" cxnId="{40118D33-5493-4681-A6AB-44FFD4EBD88B}">
      <dgm:prSet/>
      <dgm:spPr/>
      <dgm:t>
        <a:bodyPr/>
        <a:lstStyle/>
        <a:p>
          <a:endParaRPr lang="es-ES"/>
        </a:p>
      </dgm:t>
    </dgm:pt>
    <dgm:pt modelId="{A8D11AB9-0D45-4C25-A42B-A4471313F4BD}">
      <dgm:prSet phldrT="[Texto]"/>
      <dgm:spPr/>
      <dgm:t>
        <a:bodyPr/>
        <a:lstStyle/>
        <a:p>
          <a:r>
            <a:rPr lang="es-ES" dirty="0"/>
            <a:t>Se basa en las distancias de cada punto con respecto al centroide.</a:t>
          </a:r>
        </a:p>
      </dgm:t>
    </dgm:pt>
    <dgm:pt modelId="{E3A8E3FA-4568-436C-B8DA-7248A74A79C2}" type="parTrans" cxnId="{D93C1ACA-65D0-402B-8921-F9A32E248DA7}">
      <dgm:prSet/>
      <dgm:spPr/>
      <dgm:t>
        <a:bodyPr/>
        <a:lstStyle/>
        <a:p>
          <a:endParaRPr lang="es-ES"/>
        </a:p>
      </dgm:t>
    </dgm:pt>
    <dgm:pt modelId="{08454B5C-6D35-4345-87CE-29700C8E3A8E}" type="sibTrans" cxnId="{D93C1ACA-65D0-402B-8921-F9A32E248DA7}">
      <dgm:prSet/>
      <dgm:spPr/>
      <dgm:t>
        <a:bodyPr/>
        <a:lstStyle/>
        <a:p>
          <a:endParaRPr lang="es-ES"/>
        </a:p>
      </dgm:t>
    </dgm:pt>
    <dgm:pt modelId="{3D774C1E-35BD-4AC5-8FDC-9111BF8BABD6}">
      <dgm:prSet phldrT="[Texto]"/>
      <dgm:spPr/>
      <dgm:t>
        <a:bodyPr/>
        <a:lstStyle/>
        <a:p>
          <a:r>
            <a:rPr lang="es-ES" dirty="0"/>
            <a:t>El objetivo es reducir el valor de la WCSS (Suma de los Errores Cuadráticos dentro del Clúster) para generar grupos de datos consistentes.</a:t>
          </a:r>
        </a:p>
      </dgm:t>
    </dgm:pt>
    <dgm:pt modelId="{CB03F800-FF1C-4B49-A0DE-E8ECE037549B}" type="parTrans" cxnId="{47D1DEF8-6911-4CDD-9F4B-623B6C1D72CA}">
      <dgm:prSet/>
      <dgm:spPr/>
      <dgm:t>
        <a:bodyPr/>
        <a:lstStyle/>
        <a:p>
          <a:endParaRPr lang="es-ES"/>
        </a:p>
      </dgm:t>
    </dgm:pt>
    <dgm:pt modelId="{0BDE1821-819A-46BD-BC5F-169B84E65C6C}" type="sibTrans" cxnId="{47D1DEF8-6911-4CDD-9F4B-623B6C1D72CA}">
      <dgm:prSet/>
      <dgm:spPr/>
      <dgm:t>
        <a:bodyPr/>
        <a:lstStyle/>
        <a:p>
          <a:endParaRPr lang="es-ES"/>
        </a:p>
      </dgm:t>
    </dgm:pt>
    <dgm:pt modelId="{B4284352-B870-470E-B2F9-3BF730318E5E}">
      <dgm:prSet phldrT="[Texto]"/>
      <dgm:spPr/>
      <dgm:t>
        <a:bodyPr/>
        <a:lstStyle/>
        <a:p>
          <a:r>
            <a:rPr lang="es-ES" dirty="0"/>
            <a:t>Se busca el “punto de codo” en un gráfico de WCSS frente al número de clústeres. Este punto representa el equilibrio entre clústeres compactos y errores reducidos. </a:t>
          </a:r>
        </a:p>
      </dgm:t>
    </dgm:pt>
    <dgm:pt modelId="{4CD6C3E1-BA9B-4D76-9B8C-3CDC2C1D32DC}" type="parTrans" cxnId="{B03D1343-7367-441A-BC3A-209D1DC3319F}">
      <dgm:prSet/>
      <dgm:spPr/>
      <dgm:t>
        <a:bodyPr/>
        <a:lstStyle/>
        <a:p>
          <a:endParaRPr lang="es-ES"/>
        </a:p>
      </dgm:t>
    </dgm:pt>
    <dgm:pt modelId="{6D3609BA-C7E6-4F54-9DFC-8F152EE3E1CF}" type="sibTrans" cxnId="{B03D1343-7367-441A-BC3A-209D1DC3319F}">
      <dgm:prSet/>
      <dgm:spPr/>
      <dgm:t>
        <a:bodyPr/>
        <a:lstStyle/>
        <a:p>
          <a:endParaRPr lang="es-ES"/>
        </a:p>
      </dgm:t>
    </dgm:pt>
    <dgm:pt modelId="{34265E24-928E-444F-8759-2346489B4DDE}">
      <dgm:prSet phldrT="[Texto]"/>
      <dgm:spPr/>
      <dgm:t>
        <a:bodyPr/>
        <a:lstStyle/>
        <a:p>
          <a:r>
            <a:rPr lang="es-ES" dirty="0"/>
            <a:t>Método de la Silueta (</a:t>
          </a:r>
          <a:r>
            <a:rPr lang="es-ES" dirty="0" err="1"/>
            <a:t>Silhouette</a:t>
          </a:r>
          <a:r>
            <a:rPr lang="es-ES" dirty="0"/>
            <a:t> </a:t>
          </a:r>
          <a:r>
            <a:rPr lang="es-ES" dirty="0" err="1"/>
            <a:t>Method</a:t>
          </a:r>
          <a:r>
            <a:rPr lang="es-ES" dirty="0"/>
            <a:t>)</a:t>
          </a:r>
        </a:p>
      </dgm:t>
    </dgm:pt>
    <dgm:pt modelId="{06D2E02D-3FB3-4F1E-98E3-4BF11F1F6C17}" type="parTrans" cxnId="{7B91DAE4-EE61-4CD3-BDFB-70DC9647FDD1}">
      <dgm:prSet/>
      <dgm:spPr/>
      <dgm:t>
        <a:bodyPr/>
        <a:lstStyle/>
        <a:p>
          <a:endParaRPr lang="es-ES"/>
        </a:p>
      </dgm:t>
    </dgm:pt>
    <dgm:pt modelId="{7F14CFD0-F30D-4905-AE6F-633ADEAF0CAF}" type="sibTrans" cxnId="{7B91DAE4-EE61-4CD3-BDFB-70DC9647FDD1}">
      <dgm:prSet/>
      <dgm:spPr/>
      <dgm:t>
        <a:bodyPr/>
        <a:lstStyle/>
        <a:p>
          <a:endParaRPr lang="es-ES"/>
        </a:p>
      </dgm:t>
    </dgm:pt>
    <dgm:pt modelId="{B0B1F58F-8EB6-4A79-B730-A29741A690F2}">
      <dgm:prSet phldrT="[Texto]"/>
      <dgm:spPr/>
      <dgm:t>
        <a:bodyPr/>
        <a:lstStyle/>
        <a:p>
          <a:r>
            <a:rPr lang="es-ES" dirty="0"/>
            <a:t>Evalúa la calidad de los clústeres mediante el coeficiente de silueta, que varía entre -1 y 1.</a:t>
          </a:r>
        </a:p>
      </dgm:t>
    </dgm:pt>
    <dgm:pt modelId="{2A8B69A4-E8C0-47ED-81DE-0F8637AF29BE}" type="parTrans" cxnId="{2CEEFC85-EF55-4891-854D-A6DE27E38F1C}">
      <dgm:prSet/>
      <dgm:spPr/>
      <dgm:t>
        <a:bodyPr/>
        <a:lstStyle/>
        <a:p>
          <a:endParaRPr lang="es-ES"/>
        </a:p>
      </dgm:t>
    </dgm:pt>
    <dgm:pt modelId="{F78B23ED-6A0A-4E7C-94A3-33C0A6B16061}" type="sibTrans" cxnId="{2CEEFC85-EF55-4891-854D-A6DE27E38F1C}">
      <dgm:prSet/>
      <dgm:spPr/>
      <dgm:t>
        <a:bodyPr/>
        <a:lstStyle/>
        <a:p>
          <a:endParaRPr lang="es-ES"/>
        </a:p>
      </dgm:t>
    </dgm:pt>
    <dgm:pt modelId="{19C809DD-C5FB-4D1A-81D5-69AAED0763B9}">
      <dgm:prSet phldrT="[Texto]"/>
      <dgm:spPr/>
      <dgm:t>
        <a:bodyPr/>
        <a:lstStyle/>
        <a:p>
          <a:r>
            <a:rPr lang="es-ES" dirty="0"/>
            <a:t>Se calcula utilizando las distancias medias </a:t>
          </a:r>
          <a:r>
            <a:rPr lang="es-ES" dirty="0" err="1"/>
            <a:t>intraclúster</a:t>
          </a:r>
          <a:r>
            <a:rPr lang="es-ES" dirty="0"/>
            <a:t> (a) y las distancias medias al clúster más cercano (b).</a:t>
          </a:r>
        </a:p>
      </dgm:t>
    </dgm:pt>
    <dgm:pt modelId="{825DAC32-161A-4CDD-8F0F-B90E7F4FC74D}" type="parTrans" cxnId="{2682DFA6-855E-4CA2-B5DE-C06B6B6C33EE}">
      <dgm:prSet/>
      <dgm:spPr/>
      <dgm:t>
        <a:bodyPr/>
        <a:lstStyle/>
        <a:p>
          <a:endParaRPr lang="es-ES"/>
        </a:p>
      </dgm:t>
    </dgm:pt>
    <dgm:pt modelId="{EF220F52-2711-43DF-8F80-133FEF1853DD}" type="sibTrans" cxnId="{2682DFA6-855E-4CA2-B5DE-C06B6B6C33EE}">
      <dgm:prSet/>
      <dgm:spPr/>
      <dgm:t>
        <a:bodyPr/>
        <a:lstStyle/>
        <a:p>
          <a:endParaRPr lang="es-ES"/>
        </a:p>
      </dgm:t>
    </dgm:pt>
    <dgm:pt modelId="{E03FC7D9-B1DA-4D20-AB2A-C362EB88644A}">
      <dgm:prSet phldrT="[Texto]"/>
      <dgm:spPr/>
      <dgm:t>
        <a:bodyPr/>
        <a:lstStyle/>
        <a:p>
          <a:r>
            <a:rPr lang="es-ES" dirty="0"/>
            <a:t>Cuando los datos están bien asignados a su clúster, el coeficiente se aproxima a 1; cuando deberían estar en otro clúster, se acerca a -1</a:t>
          </a:r>
        </a:p>
      </dgm:t>
    </dgm:pt>
    <dgm:pt modelId="{8003F751-8036-4172-85C3-8DA5289C6FC0}" type="parTrans" cxnId="{94CC1043-6B0D-405E-8919-BE33A5D04245}">
      <dgm:prSet/>
      <dgm:spPr/>
      <dgm:t>
        <a:bodyPr/>
        <a:lstStyle/>
        <a:p>
          <a:endParaRPr lang="es-ES"/>
        </a:p>
      </dgm:t>
    </dgm:pt>
    <dgm:pt modelId="{BA0A82FF-8988-4C33-BC43-FC1324831A48}" type="sibTrans" cxnId="{94CC1043-6B0D-405E-8919-BE33A5D04245}">
      <dgm:prSet/>
      <dgm:spPr/>
      <dgm:t>
        <a:bodyPr/>
        <a:lstStyle/>
        <a:p>
          <a:endParaRPr lang="es-ES"/>
        </a:p>
      </dgm:t>
    </dgm:pt>
    <dgm:pt modelId="{DD7F1E77-0338-45C7-8BC0-45D0818190CF}" type="pres">
      <dgm:prSet presAssocID="{38133A47-4D77-4F9B-848C-2257B02328DF}" presName="vert0" presStyleCnt="0">
        <dgm:presLayoutVars>
          <dgm:dir/>
          <dgm:animOne val="branch"/>
          <dgm:animLvl val="lvl"/>
        </dgm:presLayoutVars>
      </dgm:prSet>
      <dgm:spPr/>
    </dgm:pt>
    <dgm:pt modelId="{0586D803-6CA1-4EEC-93CC-6B98C9BCB36E}" type="pres">
      <dgm:prSet presAssocID="{B3DF4ECA-3E06-4990-BFB6-2136D93747FD}" presName="thickLine" presStyleLbl="alignNode1" presStyleIdx="0" presStyleCnt="2"/>
      <dgm:spPr/>
    </dgm:pt>
    <dgm:pt modelId="{FD48941F-1277-437E-9230-0B6B9B9EB29C}" type="pres">
      <dgm:prSet presAssocID="{B3DF4ECA-3E06-4990-BFB6-2136D93747FD}" presName="horz1" presStyleCnt="0"/>
      <dgm:spPr/>
    </dgm:pt>
    <dgm:pt modelId="{5F9999FD-5F01-4924-BF12-51F603AC3A96}" type="pres">
      <dgm:prSet presAssocID="{B3DF4ECA-3E06-4990-BFB6-2136D93747FD}" presName="tx1" presStyleLbl="revTx" presStyleIdx="0" presStyleCnt="8"/>
      <dgm:spPr/>
    </dgm:pt>
    <dgm:pt modelId="{57676FE7-FAF0-4947-9590-F1899E674466}" type="pres">
      <dgm:prSet presAssocID="{B3DF4ECA-3E06-4990-BFB6-2136D93747FD}" presName="vert1" presStyleCnt="0"/>
      <dgm:spPr/>
    </dgm:pt>
    <dgm:pt modelId="{8F90A3E3-3BD0-45A8-9903-C5974D52BB9B}" type="pres">
      <dgm:prSet presAssocID="{A8D11AB9-0D45-4C25-A42B-A4471313F4BD}" presName="vertSpace2a" presStyleCnt="0"/>
      <dgm:spPr/>
    </dgm:pt>
    <dgm:pt modelId="{BC17316B-2F68-4F58-93CA-6E0F8AB3E8DF}" type="pres">
      <dgm:prSet presAssocID="{A8D11AB9-0D45-4C25-A42B-A4471313F4BD}" presName="horz2" presStyleCnt="0"/>
      <dgm:spPr/>
    </dgm:pt>
    <dgm:pt modelId="{06925BAE-C2A0-4C4B-A354-6FAC4B0A3262}" type="pres">
      <dgm:prSet presAssocID="{A8D11AB9-0D45-4C25-A42B-A4471313F4BD}" presName="horzSpace2" presStyleCnt="0"/>
      <dgm:spPr/>
    </dgm:pt>
    <dgm:pt modelId="{DCACECD7-6391-4959-9BA2-7853A4F19856}" type="pres">
      <dgm:prSet presAssocID="{A8D11AB9-0D45-4C25-A42B-A4471313F4BD}" presName="tx2" presStyleLbl="revTx" presStyleIdx="1" presStyleCnt="8"/>
      <dgm:spPr/>
    </dgm:pt>
    <dgm:pt modelId="{AADB61F1-39C7-4E1E-B90C-70EB876ACDCB}" type="pres">
      <dgm:prSet presAssocID="{A8D11AB9-0D45-4C25-A42B-A4471313F4BD}" presName="vert2" presStyleCnt="0"/>
      <dgm:spPr/>
    </dgm:pt>
    <dgm:pt modelId="{DDAFC3D3-8E3E-4573-8B31-1C821B08E0DB}" type="pres">
      <dgm:prSet presAssocID="{A8D11AB9-0D45-4C25-A42B-A4471313F4BD}" presName="thinLine2b" presStyleLbl="callout" presStyleIdx="0" presStyleCnt="6"/>
      <dgm:spPr/>
    </dgm:pt>
    <dgm:pt modelId="{F10558B8-3629-4CB9-A9E7-FBAA7AC53398}" type="pres">
      <dgm:prSet presAssocID="{A8D11AB9-0D45-4C25-A42B-A4471313F4BD}" presName="vertSpace2b" presStyleCnt="0"/>
      <dgm:spPr/>
    </dgm:pt>
    <dgm:pt modelId="{1753CAF5-6C92-4263-A3DD-521338690EBF}" type="pres">
      <dgm:prSet presAssocID="{3D774C1E-35BD-4AC5-8FDC-9111BF8BABD6}" presName="horz2" presStyleCnt="0"/>
      <dgm:spPr/>
    </dgm:pt>
    <dgm:pt modelId="{CFD7F2A6-9937-4E0F-ADEB-6D89FABF92B3}" type="pres">
      <dgm:prSet presAssocID="{3D774C1E-35BD-4AC5-8FDC-9111BF8BABD6}" presName="horzSpace2" presStyleCnt="0"/>
      <dgm:spPr/>
    </dgm:pt>
    <dgm:pt modelId="{0BD0B268-9790-414C-B86C-532FCA5C40D5}" type="pres">
      <dgm:prSet presAssocID="{3D774C1E-35BD-4AC5-8FDC-9111BF8BABD6}" presName="tx2" presStyleLbl="revTx" presStyleIdx="2" presStyleCnt="8"/>
      <dgm:spPr/>
    </dgm:pt>
    <dgm:pt modelId="{9DE74A55-3901-426E-BA29-B98401E0DA7C}" type="pres">
      <dgm:prSet presAssocID="{3D774C1E-35BD-4AC5-8FDC-9111BF8BABD6}" presName="vert2" presStyleCnt="0"/>
      <dgm:spPr/>
    </dgm:pt>
    <dgm:pt modelId="{7E5810C8-E37F-4A83-99B7-C92DB4F5BFD4}" type="pres">
      <dgm:prSet presAssocID="{3D774C1E-35BD-4AC5-8FDC-9111BF8BABD6}" presName="thinLine2b" presStyleLbl="callout" presStyleIdx="1" presStyleCnt="6"/>
      <dgm:spPr/>
    </dgm:pt>
    <dgm:pt modelId="{C60759AE-BA1E-4B8C-B5A5-30A48EA842DF}" type="pres">
      <dgm:prSet presAssocID="{3D774C1E-35BD-4AC5-8FDC-9111BF8BABD6}" presName="vertSpace2b" presStyleCnt="0"/>
      <dgm:spPr/>
    </dgm:pt>
    <dgm:pt modelId="{189F81F2-819F-46B9-96E8-A06A2695EDF3}" type="pres">
      <dgm:prSet presAssocID="{B4284352-B870-470E-B2F9-3BF730318E5E}" presName="horz2" presStyleCnt="0"/>
      <dgm:spPr/>
    </dgm:pt>
    <dgm:pt modelId="{438F4873-CADC-4ADE-B67B-953134549A95}" type="pres">
      <dgm:prSet presAssocID="{B4284352-B870-470E-B2F9-3BF730318E5E}" presName="horzSpace2" presStyleCnt="0"/>
      <dgm:spPr/>
    </dgm:pt>
    <dgm:pt modelId="{22431387-7E09-42FC-9E7D-73931D2ECED6}" type="pres">
      <dgm:prSet presAssocID="{B4284352-B870-470E-B2F9-3BF730318E5E}" presName="tx2" presStyleLbl="revTx" presStyleIdx="3" presStyleCnt="8"/>
      <dgm:spPr/>
    </dgm:pt>
    <dgm:pt modelId="{BD7EF383-CECA-41F4-9749-BF63D83130DA}" type="pres">
      <dgm:prSet presAssocID="{B4284352-B870-470E-B2F9-3BF730318E5E}" presName="vert2" presStyleCnt="0"/>
      <dgm:spPr/>
    </dgm:pt>
    <dgm:pt modelId="{2769E234-B793-4A52-A8AB-0720FB9BE259}" type="pres">
      <dgm:prSet presAssocID="{B4284352-B870-470E-B2F9-3BF730318E5E}" presName="thinLine2b" presStyleLbl="callout" presStyleIdx="2" presStyleCnt="6"/>
      <dgm:spPr/>
    </dgm:pt>
    <dgm:pt modelId="{7AF688A1-D097-48C2-86CA-DF57D37A8223}" type="pres">
      <dgm:prSet presAssocID="{B4284352-B870-470E-B2F9-3BF730318E5E}" presName="vertSpace2b" presStyleCnt="0"/>
      <dgm:spPr/>
    </dgm:pt>
    <dgm:pt modelId="{0E28F0FA-1C13-4EB1-9883-362BF57170ED}" type="pres">
      <dgm:prSet presAssocID="{34265E24-928E-444F-8759-2346489B4DDE}" presName="thickLine" presStyleLbl="alignNode1" presStyleIdx="1" presStyleCnt="2"/>
      <dgm:spPr/>
    </dgm:pt>
    <dgm:pt modelId="{CB4A4C02-9C65-46FB-AE0C-D6809F8F3C91}" type="pres">
      <dgm:prSet presAssocID="{34265E24-928E-444F-8759-2346489B4DDE}" presName="horz1" presStyleCnt="0"/>
      <dgm:spPr/>
    </dgm:pt>
    <dgm:pt modelId="{D70E3DE8-A90E-4D20-BADB-DF559286E084}" type="pres">
      <dgm:prSet presAssocID="{34265E24-928E-444F-8759-2346489B4DDE}" presName="tx1" presStyleLbl="revTx" presStyleIdx="4" presStyleCnt="8"/>
      <dgm:spPr/>
    </dgm:pt>
    <dgm:pt modelId="{64094EF4-EBA5-4357-92C7-08390E846095}" type="pres">
      <dgm:prSet presAssocID="{34265E24-928E-444F-8759-2346489B4DDE}" presName="vert1" presStyleCnt="0"/>
      <dgm:spPr/>
    </dgm:pt>
    <dgm:pt modelId="{4E9B538F-B4FE-4297-8706-0B393C69E1CE}" type="pres">
      <dgm:prSet presAssocID="{B0B1F58F-8EB6-4A79-B730-A29741A690F2}" presName="vertSpace2a" presStyleCnt="0"/>
      <dgm:spPr/>
    </dgm:pt>
    <dgm:pt modelId="{B4BEFE13-AC49-4589-9C31-C4E4B8C3798C}" type="pres">
      <dgm:prSet presAssocID="{B0B1F58F-8EB6-4A79-B730-A29741A690F2}" presName="horz2" presStyleCnt="0"/>
      <dgm:spPr/>
    </dgm:pt>
    <dgm:pt modelId="{C1319EEF-70EF-4355-93E2-3C0F68D2FBB5}" type="pres">
      <dgm:prSet presAssocID="{B0B1F58F-8EB6-4A79-B730-A29741A690F2}" presName="horzSpace2" presStyleCnt="0"/>
      <dgm:spPr/>
    </dgm:pt>
    <dgm:pt modelId="{8F0DA713-F61A-4975-BE1B-E1815FD8EA5E}" type="pres">
      <dgm:prSet presAssocID="{B0B1F58F-8EB6-4A79-B730-A29741A690F2}" presName="tx2" presStyleLbl="revTx" presStyleIdx="5" presStyleCnt="8"/>
      <dgm:spPr/>
    </dgm:pt>
    <dgm:pt modelId="{7F292356-FACF-4E05-AEFA-F25580A6C4E9}" type="pres">
      <dgm:prSet presAssocID="{B0B1F58F-8EB6-4A79-B730-A29741A690F2}" presName="vert2" presStyleCnt="0"/>
      <dgm:spPr/>
    </dgm:pt>
    <dgm:pt modelId="{F8596ABD-05B2-474A-A4A1-8263F695C1F8}" type="pres">
      <dgm:prSet presAssocID="{B0B1F58F-8EB6-4A79-B730-A29741A690F2}" presName="thinLine2b" presStyleLbl="callout" presStyleIdx="3" presStyleCnt="6"/>
      <dgm:spPr/>
    </dgm:pt>
    <dgm:pt modelId="{21F3656C-4C1E-481E-87FA-21D3485DC65F}" type="pres">
      <dgm:prSet presAssocID="{B0B1F58F-8EB6-4A79-B730-A29741A690F2}" presName="vertSpace2b" presStyleCnt="0"/>
      <dgm:spPr/>
    </dgm:pt>
    <dgm:pt modelId="{F232FEE7-8BD4-46F8-BDDE-4C54BBD888A8}" type="pres">
      <dgm:prSet presAssocID="{E03FC7D9-B1DA-4D20-AB2A-C362EB88644A}" presName="horz2" presStyleCnt="0"/>
      <dgm:spPr/>
    </dgm:pt>
    <dgm:pt modelId="{3446A275-C479-4D49-AA9F-6B97D02BE180}" type="pres">
      <dgm:prSet presAssocID="{E03FC7D9-B1DA-4D20-AB2A-C362EB88644A}" presName="horzSpace2" presStyleCnt="0"/>
      <dgm:spPr/>
    </dgm:pt>
    <dgm:pt modelId="{AD212F0F-C241-445E-92F2-94941478F0F5}" type="pres">
      <dgm:prSet presAssocID="{E03FC7D9-B1DA-4D20-AB2A-C362EB88644A}" presName="tx2" presStyleLbl="revTx" presStyleIdx="6" presStyleCnt="8"/>
      <dgm:spPr/>
    </dgm:pt>
    <dgm:pt modelId="{8F70E7CB-C2C4-4223-AEE8-3AAE62865512}" type="pres">
      <dgm:prSet presAssocID="{E03FC7D9-B1DA-4D20-AB2A-C362EB88644A}" presName="vert2" presStyleCnt="0"/>
      <dgm:spPr/>
    </dgm:pt>
    <dgm:pt modelId="{2B96C65A-E11D-442D-8DE6-79FB44215EEA}" type="pres">
      <dgm:prSet presAssocID="{E03FC7D9-B1DA-4D20-AB2A-C362EB88644A}" presName="thinLine2b" presStyleLbl="callout" presStyleIdx="4" presStyleCnt="6"/>
      <dgm:spPr/>
    </dgm:pt>
    <dgm:pt modelId="{90D5F3C3-1A6D-4D35-B61C-AA9C91D562D4}" type="pres">
      <dgm:prSet presAssocID="{E03FC7D9-B1DA-4D20-AB2A-C362EB88644A}" presName="vertSpace2b" presStyleCnt="0"/>
      <dgm:spPr/>
    </dgm:pt>
    <dgm:pt modelId="{4D65349F-64AF-46B5-907A-250B79D0FD5A}" type="pres">
      <dgm:prSet presAssocID="{19C809DD-C5FB-4D1A-81D5-69AAED0763B9}" presName="horz2" presStyleCnt="0"/>
      <dgm:spPr/>
    </dgm:pt>
    <dgm:pt modelId="{E580FD13-1042-4A72-8668-C3705CA59934}" type="pres">
      <dgm:prSet presAssocID="{19C809DD-C5FB-4D1A-81D5-69AAED0763B9}" presName="horzSpace2" presStyleCnt="0"/>
      <dgm:spPr/>
    </dgm:pt>
    <dgm:pt modelId="{C51A1647-4615-48EB-B5AD-AE356E8A891C}" type="pres">
      <dgm:prSet presAssocID="{19C809DD-C5FB-4D1A-81D5-69AAED0763B9}" presName="tx2" presStyleLbl="revTx" presStyleIdx="7" presStyleCnt="8"/>
      <dgm:spPr/>
    </dgm:pt>
    <dgm:pt modelId="{57064CC0-4F6C-423B-A159-093E9B41E662}" type="pres">
      <dgm:prSet presAssocID="{19C809DD-C5FB-4D1A-81D5-69AAED0763B9}" presName="vert2" presStyleCnt="0"/>
      <dgm:spPr/>
    </dgm:pt>
    <dgm:pt modelId="{129B0F64-98D7-470C-9D92-290BB08CA7F7}" type="pres">
      <dgm:prSet presAssocID="{19C809DD-C5FB-4D1A-81D5-69AAED0763B9}" presName="thinLine2b" presStyleLbl="callout" presStyleIdx="5" presStyleCnt="6"/>
      <dgm:spPr/>
    </dgm:pt>
    <dgm:pt modelId="{5BEB107F-FC59-4331-A404-5D8D99469A75}" type="pres">
      <dgm:prSet presAssocID="{19C809DD-C5FB-4D1A-81D5-69AAED0763B9}" presName="vertSpace2b" presStyleCnt="0"/>
      <dgm:spPr/>
    </dgm:pt>
  </dgm:ptLst>
  <dgm:cxnLst>
    <dgm:cxn modelId="{40118D33-5493-4681-A6AB-44FFD4EBD88B}" srcId="{38133A47-4D77-4F9B-848C-2257B02328DF}" destId="{B3DF4ECA-3E06-4990-BFB6-2136D93747FD}" srcOrd="0" destOrd="0" parTransId="{787F0F3E-3311-4DC4-B0A5-D6AE2F49B36C}" sibTransId="{F8258187-8F86-4CCC-83F0-1FACDE7FB32D}"/>
    <dgm:cxn modelId="{94CC1043-6B0D-405E-8919-BE33A5D04245}" srcId="{34265E24-928E-444F-8759-2346489B4DDE}" destId="{E03FC7D9-B1DA-4D20-AB2A-C362EB88644A}" srcOrd="1" destOrd="0" parTransId="{8003F751-8036-4172-85C3-8DA5289C6FC0}" sibTransId="{BA0A82FF-8988-4C33-BC43-FC1324831A48}"/>
    <dgm:cxn modelId="{B03D1343-7367-441A-BC3A-209D1DC3319F}" srcId="{B3DF4ECA-3E06-4990-BFB6-2136D93747FD}" destId="{B4284352-B870-470E-B2F9-3BF730318E5E}" srcOrd="2" destOrd="0" parTransId="{4CD6C3E1-BA9B-4D76-9B8C-3CDC2C1D32DC}" sibTransId="{6D3609BA-C7E6-4F54-9DFC-8F152EE3E1CF}"/>
    <dgm:cxn modelId="{06D8E94E-D8E5-423B-A940-F114BE385425}" type="presOf" srcId="{34265E24-928E-444F-8759-2346489B4DDE}" destId="{D70E3DE8-A90E-4D20-BADB-DF559286E084}" srcOrd="0" destOrd="0" presId="urn:microsoft.com/office/officeart/2008/layout/LinedList"/>
    <dgm:cxn modelId="{8288834F-4EFE-4698-ACBE-D5CBFEDDBF92}" type="presOf" srcId="{B4284352-B870-470E-B2F9-3BF730318E5E}" destId="{22431387-7E09-42FC-9E7D-73931D2ECED6}" srcOrd="0" destOrd="0" presId="urn:microsoft.com/office/officeart/2008/layout/LinedList"/>
    <dgm:cxn modelId="{4447287F-4044-493F-B51E-D1AD40E6E4A3}" type="presOf" srcId="{B3DF4ECA-3E06-4990-BFB6-2136D93747FD}" destId="{5F9999FD-5F01-4924-BF12-51F603AC3A96}" srcOrd="0" destOrd="0" presId="urn:microsoft.com/office/officeart/2008/layout/LinedList"/>
    <dgm:cxn modelId="{AA1D1982-CF4B-41A9-B168-E52D77B0F535}" type="presOf" srcId="{A8D11AB9-0D45-4C25-A42B-A4471313F4BD}" destId="{DCACECD7-6391-4959-9BA2-7853A4F19856}" srcOrd="0" destOrd="0" presId="urn:microsoft.com/office/officeart/2008/layout/LinedList"/>
    <dgm:cxn modelId="{29868184-5B87-4F07-ACD4-8BAB10797098}" type="presOf" srcId="{38133A47-4D77-4F9B-848C-2257B02328DF}" destId="{DD7F1E77-0338-45C7-8BC0-45D0818190CF}" srcOrd="0" destOrd="0" presId="urn:microsoft.com/office/officeart/2008/layout/LinedList"/>
    <dgm:cxn modelId="{2CEEFC85-EF55-4891-854D-A6DE27E38F1C}" srcId="{34265E24-928E-444F-8759-2346489B4DDE}" destId="{B0B1F58F-8EB6-4A79-B730-A29741A690F2}" srcOrd="0" destOrd="0" parTransId="{2A8B69A4-E8C0-47ED-81DE-0F8637AF29BE}" sibTransId="{F78B23ED-6A0A-4E7C-94A3-33C0A6B16061}"/>
    <dgm:cxn modelId="{A1B7DB9A-8467-4B58-97B2-BA82AACE697E}" type="presOf" srcId="{3D774C1E-35BD-4AC5-8FDC-9111BF8BABD6}" destId="{0BD0B268-9790-414C-B86C-532FCA5C40D5}" srcOrd="0" destOrd="0" presId="urn:microsoft.com/office/officeart/2008/layout/LinedList"/>
    <dgm:cxn modelId="{2682DFA6-855E-4CA2-B5DE-C06B6B6C33EE}" srcId="{34265E24-928E-444F-8759-2346489B4DDE}" destId="{19C809DD-C5FB-4D1A-81D5-69AAED0763B9}" srcOrd="2" destOrd="0" parTransId="{825DAC32-161A-4CDD-8F0F-B90E7F4FC74D}" sibTransId="{EF220F52-2711-43DF-8F80-133FEF1853DD}"/>
    <dgm:cxn modelId="{D93C1ACA-65D0-402B-8921-F9A32E248DA7}" srcId="{B3DF4ECA-3E06-4990-BFB6-2136D93747FD}" destId="{A8D11AB9-0D45-4C25-A42B-A4471313F4BD}" srcOrd="0" destOrd="0" parTransId="{E3A8E3FA-4568-436C-B8DA-7248A74A79C2}" sibTransId="{08454B5C-6D35-4345-87CE-29700C8E3A8E}"/>
    <dgm:cxn modelId="{4D49B9DC-8530-4E34-9898-849192E77D8E}" type="presOf" srcId="{B0B1F58F-8EB6-4A79-B730-A29741A690F2}" destId="{8F0DA713-F61A-4975-BE1B-E1815FD8EA5E}" srcOrd="0" destOrd="0" presId="urn:microsoft.com/office/officeart/2008/layout/LinedList"/>
    <dgm:cxn modelId="{7B91DAE4-EE61-4CD3-BDFB-70DC9647FDD1}" srcId="{38133A47-4D77-4F9B-848C-2257B02328DF}" destId="{34265E24-928E-444F-8759-2346489B4DDE}" srcOrd="1" destOrd="0" parTransId="{06D2E02D-3FB3-4F1E-98E3-4BF11F1F6C17}" sibTransId="{7F14CFD0-F30D-4905-AE6F-633ADEAF0CAF}"/>
    <dgm:cxn modelId="{995BE0F7-A913-4B25-B778-5BA350BC0A6B}" type="presOf" srcId="{E03FC7D9-B1DA-4D20-AB2A-C362EB88644A}" destId="{AD212F0F-C241-445E-92F2-94941478F0F5}" srcOrd="0" destOrd="0" presId="urn:microsoft.com/office/officeart/2008/layout/LinedList"/>
    <dgm:cxn modelId="{441173F8-D4DB-4AF9-9CA8-C4FC95FD5390}" type="presOf" srcId="{19C809DD-C5FB-4D1A-81D5-69AAED0763B9}" destId="{C51A1647-4615-48EB-B5AD-AE356E8A891C}" srcOrd="0" destOrd="0" presId="urn:microsoft.com/office/officeart/2008/layout/LinedList"/>
    <dgm:cxn modelId="{47D1DEF8-6911-4CDD-9F4B-623B6C1D72CA}" srcId="{B3DF4ECA-3E06-4990-BFB6-2136D93747FD}" destId="{3D774C1E-35BD-4AC5-8FDC-9111BF8BABD6}" srcOrd="1" destOrd="0" parTransId="{CB03F800-FF1C-4B49-A0DE-E8ECE037549B}" sibTransId="{0BDE1821-819A-46BD-BC5F-169B84E65C6C}"/>
    <dgm:cxn modelId="{C79B02AA-42CD-4153-A34C-856751E1E738}" type="presParOf" srcId="{DD7F1E77-0338-45C7-8BC0-45D0818190CF}" destId="{0586D803-6CA1-4EEC-93CC-6B98C9BCB36E}" srcOrd="0" destOrd="0" presId="urn:microsoft.com/office/officeart/2008/layout/LinedList"/>
    <dgm:cxn modelId="{C9BBAB03-2A62-496E-AAAA-D9438F1BE25C}" type="presParOf" srcId="{DD7F1E77-0338-45C7-8BC0-45D0818190CF}" destId="{FD48941F-1277-437E-9230-0B6B9B9EB29C}" srcOrd="1" destOrd="0" presId="urn:microsoft.com/office/officeart/2008/layout/LinedList"/>
    <dgm:cxn modelId="{81A84DEE-1203-472C-ACEB-34924C881A8C}" type="presParOf" srcId="{FD48941F-1277-437E-9230-0B6B9B9EB29C}" destId="{5F9999FD-5F01-4924-BF12-51F603AC3A96}" srcOrd="0" destOrd="0" presId="urn:microsoft.com/office/officeart/2008/layout/LinedList"/>
    <dgm:cxn modelId="{166AED96-4600-490D-96EF-AD8B4676432F}" type="presParOf" srcId="{FD48941F-1277-437E-9230-0B6B9B9EB29C}" destId="{57676FE7-FAF0-4947-9590-F1899E674466}" srcOrd="1" destOrd="0" presId="urn:microsoft.com/office/officeart/2008/layout/LinedList"/>
    <dgm:cxn modelId="{7F35BA9C-98F7-4553-A73A-27D01517C794}" type="presParOf" srcId="{57676FE7-FAF0-4947-9590-F1899E674466}" destId="{8F90A3E3-3BD0-45A8-9903-C5974D52BB9B}" srcOrd="0" destOrd="0" presId="urn:microsoft.com/office/officeart/2008/layout/LinedList"/>
    <dgm:cxn modelId="{AC28AEAA-3148-47A8-A0BC-95E96BA22A15}" type="presParOf" srcId="{57676FE7-FAF0-4947-9590-F1899E674466}" destId="{BC17316B-2F68-4F58-93CA-6E0F8AB3E8DF}" srcOrd="1" destOrd="0" presId="urn:microsoft.com/office/officeart/2008/layout/LinedList"/>
    <dgm:cxn modelId="{3FC3F96C-9155-4C4D-A453-097EC5D524C9}" type="presParOf" srcId="{BC17316B-2F68-4F58-93CA-6E0F8AB3E8DF}" destId="{06925BAE-C2A0-4C4B-A354-6FAC4B0A3262}" srcOrd="0" destOrd="0" presId="urn:microsoft.com/office/officeart/2008/layout/LinedList"/>
    <dgm:cxn modelId="{92B035AE-EF52-4C67-93ED-05E507D69B82}" type="presParOf" srcId="{BC17316B-2F68-4F58-93CA-6E0F8AB3E8DF}" destId="{DCACECD7-6391-4959-9BA2-7853A4F19856}" srcOrd="1" destOrd="0" presId="urn:microsoft.com/office/officeart/2008/layout/LinedList"/>
    <dgm:cxn modelId="{883588AB-43AD-4D02-B24A-F6FD5FC8A3B3}" type="presParOf" srcId="{BC17316B-2F68-4F58-93CA-6E0F8AB3E8DF}" destId="{AADB61F1-39C7-4E1E-B90C-70EB876ACDCB}" srcOrd="2" destOrd="0" presId="urn:microsoft.com/office/officeart/2008/layout/LinedList"/>
    <dgm:cxn modelId="{6A83CC04-77A5-4A66-B3E2-076CD8579E78}" type="presParOf" srcId="{57676FE7-FAF0-4947-9590-F1899E674466}" destId="{DDAFC3D3-8E3E-4573-8B31-1C821B08E0DB}" srcOrd="2" destOrd="0" presId="urn:microsoft.com/office/officeart/2008/layout/LinedList"/>
    <dgm:cxn modelId="{1A9E29E5-DC43-4360-B65E-3E9095902D31}" type="presParOf" srcId="{57676FE7-FAF0-4947-9590-F1899E674466}" destId="{F10558B8-3629-4CB9-A9E7-FBAA7AC53398}" srcOrd="3" destOrd="0" presId="urn:microsoft.com/office/officeart/2008/layout/LinedList"/>
    <dgm:cxn modelId="{4C3AE731-A603-40A5-BF00-554FC98A64BF}" type="presParOf" srcId="{57676FE7-FAF0-4947-9590-F1899E674466}" destId="{1753CAF5-6C92-4263-A3DD-521338690EBF}" srcOrd="4" destOrd="0" presId="urn:microsoft.com/office/officeart/2008/layout/LinedList"/>
    <dgm:cxn modelId="{F31BABB2-8566-4172-8084-39931D9C1E6A}" type="presParOf" srcId="{1753CAF5-6C92-4263-A3DD-521338690EBF}" destId="{CFD7F2A6-9937-4E0F-ADEB-6D89FABF92B3}" srcOrd="0" destOrd="0" presId="urn:microsoft.com/office/officeart/2008/layout/LinedList"/>
    <dgm:cxn modelId="{264DC5D9-EC56-4842-BE39-12D371F7B415}" type="presParOf" srcId="{1753CAF5-6C92-4263-A3DD-521338690EBF}" destId="{0BD0B268-9790-414C-B86C-532FCA5C40D5}" srcOrd="1" destOrd="0" presId="urn:microsoft.com/office/officeart/2008/layout/LinedList"/>
    <dgm:cxn modelId="{7D0E3AD8-BA1A-4D05-8629-446FD52614E0}" type="presParOf" srcId="{1753CAF5-6C92-4263-A3DD-521338690EBF}" destId="{9DE74A55-3901-426E-BA29-B98401E0DA7C}" srcOrd="2" destOrd="0" presId="urn:microsoft.com/office/officeart/2008/layout/LinedList"/>
    <dgm:cxn modelId="{4F520460-4668-4C9D-B8B1-DCED2F92CCD0}" type="presParOf" srcId="{57676FE7-FAF0-4947-9590-F1899E674466}" destId="{7E5810C8-E37F-4A83-99B7-C92DB4F5BFD4}" srcOrd="5" destOrd="0" presId="urn:microsoft.com/office/officeart/2008/layout/LinedList"/>
    <dgm:cxn modelId="{58954009-E1A7-440C-9397-B65BB78F9405}" type="presParOf" srcId="{57676FE7-FAF0-4947-9590-F1899E674466}" destId="{C60759AE-BA1E-4B8C-B5A5-30A48EA842DF}" srcOrd="6" destOrd="0" presId="urn:microsoft.com/office/officeart/2008/layout/LinedList"/>
    <dgm:cxn modelId="{76D8D1A8-146F-4D6E-B462-455A02F97253}" type="presParOf" srcId="{57676FE7-FAF0-4947-9590-F1899E674466}" destId="{189F81F2-819F-46B9-96E8-A06A2695EDF3}" srcOrd="7" destOrd="0" presId="urn:microsoft.com/office/officeart/2008/layout/LinedList"/>
    <dgm:cxn modelId="{BC65B160-33B3-434D-B182-2009CEC5738F}" type="presParOf" srcId="{189F81F2-819F-46B9-96E8-A06A2695EDF3}" destId="{438F4873-CADC-4ADE-B67B-953134549A95}" srcOrd="0" destOrd="0" presId="urn:microsoft.com/office/officeart/2008/layout/LinedList"/>
    <dgm:cxn modelId="{8F7B412F-5CB2-4F51-88DF-A5709C099213}" type="presParOf" srcId="{189F81F2-819F-46B9-96E8-A06A2695EDF3}" destId="{22431387-7E09-42FC-9E7D-73931D2ECED6}" srcOrd="1" destOrd="0" presId="urn:microsoft.com/office/officeart/2008/layout/LinedList"/>
    <dgm:cxn modelId="{397A927B-BDF9-4575-9F7F-CBDB1E72EA7B}" type="presParOf" srcId="{189F81F2-819F-46B9-96E8-A06A2695EDF3}" destId="{BD7EF383-CECA-41F4-9749-BF63D83130DA}" srcOrd="2" destOrd="0" presId="urn:microsoft.com/office/officeart/2008/layout/LinedList"/>
    <dgm:cxn modelId="{19CCCC6D-5DB2-4BA5-9EDF-757176629E25}" type="presParOf" srcId="{57676FE7-FAF0-4947-9590-F1899E674466}" destId="{2769E234-B793-4A52-A8AB-0720FB9BE259}" srcOrd="8" destOrd="0" presId="urn:microsoft.com/office/officeart/2008/layout/LinedList"/>
    <dgm:cxn modelId="{2D9C013E-280A-403B-A301-AB75E227A564}" type="presParOf" srcId="{57676FE7-FAF0-4947-9590-F1899E674466}" destId="{7AF688A1-D097-48C2-86CA-DF57D37A8223}" srcOrd="9" destOrd="0" presId="urn:microsoft.com/office/officeart/2008/layout/LinedList"/>
    <dgm:cxn modelId="{E7983A3B-5663-480C-8F5C-249277C2D581}" type="presParOf" srcId="{DD7F1E77-0338-45C7-8BC0-45D0818190CF}" destId="{0E28F0FA-1C13-4EB1-9883-362BF57170ED}" srcOrd="2" destOrd="0" presId="urn:microsoft.com/office/officeart/2008/layout/LinedList"/>
    <dgm:cxn modelId="{D065F569-EB19-4A27-8100-7360F8218028}" type="presParOf" srcId="{DD7F1E77-0338-45C7-8BC0-45D0818190CF}" destId="{CB4A4C02-9C65-46FB-AE0C-D6809F8F3C91}" srcOrd="3" destOrd="0" presId="urn:microsoft.com/office/officeart/2008/layout/LinedList"/>
    <dgm:cxn modelId="{BDCA31DB-89F2-47F5-BA60-153AC92D3420}" type="presParOf" srcId="{CB4A4C02-9C65-46FB-AE0C-D6809F8F3C91}" destId="{D70E3DE8-A90E-4D20-BADB-DF559286E084}" srcOrd="0" destOrd="0" presId="urn:microsoft.com/office/officeart/2008/layout/LinedList"/>
    <dgm:cxn modelId="{D932C195-5F85-4467-8634-8458F5EEFAD0}" type="presParOf" srcId="{CB4A4C02-9C65-46FB-AE0C-D6809F8F3C91}" destId="{64094EF4-EBA5-4357-92C7-08390E846095}" srcOrd="1" destOrd="0" presId="urn:microsoft.com/office/officeart/2008/layout/LinedList"/>
    <dgm:cxn modelId="{FA6AC44C-1D10-4533-A61B-E17510A2D219}" type="presParOf" srcId="{64094EF4-EBA5-4357-92C7-08390E846095}" destId="{4E9B538F-B4FE-4297-8706-0B393C69E1CE}" srcOrd="0" destOrd="0" presId="urn:microsoft.com/office/officeart/2008/layout/LinedList"/>
    <dgm:cxn modelId="{FDBDC24F-91CE-4F19-BF9D-662EC2DDA892}" type="presParOf" srcId="{64094EF4-EBA5-4357-92C7-08390E846095}" destId="{B4BEFE13-AC49-4589-9C31-C4E4B8C3798C}" srcOrd="1" destOrd="0" presId="urn:microsoft.com/office/officeart/2008/layout/LinedList"/>
    <dgm:cxn modelId="{E4351E54-D069-47CB-8CEE-258D0A8F54AD}" type="presParOf" srcId="{B4BEFE13-AC49-4589-9C31-C4E4B8C3798C}" destId="{C1319EEF-70EF-4355-93E2-3C0F68D2FBB5}" srcOrd="0" destOrd="0" presId="urn:microsoft.com/office/officeart/2008/layout/LinedList"/>
    <dgm:cxn modelId="{38F50AAB-2534-40CF-AE57-22CDF5518E58}" type="presParOf" srcId="{B4BEFE13-AC49-4589-9C31-C4E4B8C3798C}" destId="{8F0DA713-F61A-4975-BE1B-E1815FD8EA5E}" srcOrd="1" destOrd="0" presId="urn:microsoft.com/office/officeart/2008/layout/LinedList"/>
    <dgm:cxn modelId="{26C01D6C-3A88-4205-B80F-2F19318EE43E}" type="presParOf" srcId="{B4BEFE13-AC49-4589-9C31-C4E4B8C3798C}" destId="{7F292356-FACF-4E05-AEFA-F25580A6C4E9}" srcOrd="2" destOrd="0" presId="urn:microsoft.com/office/officeart/2008/layout/LinedList"/>
    <dgm:cxn modelId="{A541D0E0-8CBA-45BE-B411-8D2D58245FBB}" type="presParOf" srcId="{64094EF4-EBA5-4357-92C7-08390E846095}" destId="{F8596ABD-05B2-474A-A4A1-8263F695C1F8}" srcOrd="2" destOrd="0" presId="urn:microsoft.com/office/officeart/2008/layout/LinedList"/>
    <dgm:cxn modelId="{010368C2-F6C6-4750-B0A4-F015F466442B}" type="presParOf" srcId="{64094EF4-EBA5-4357-92C7-08390E846095}" destId="{21F3656C-4C1E-481E-87FA-21D3485DC65F}" srcOrd="3" destOrd="0" presId="urn:microsoft.com/office/officeart/2008/layout/LinedList"/>
    <dgm:cxn modelId="{A595E446-A3E6-4802-8ECB-B4472E10F48A}" type="presParOf" srcId="{64094EF4-EBA5-4357-92C7-08390E846095}" destId="{F232FEE7-8BD4-46F8-BDDE-4C54BBD888A8}" srcOrd="4" destOrd="0" presId="urn:microsoft.com/office/officeart/2008/layout/LinedList"/>
    <dgm:cxn modelId="{C47F70A8-57E3-4593-AA7D-33FA4D217B4E}" type="presParOf" srcId="{F232FEE7-8BD4-46F8-BDDE-4C54BBD888A8}" destId="{3446A275-C479-4D49-AA9F-6B97D02BE180}" srcOrd="0" destOrd="0" presId="urn:microsoft.com/office/officeart/2008/layout/LinedList"/>
    <dgm:cxn modelId="{89E8A882-30A2-4E4E-82CC-DC5C06D4AE8B}" type="presParOf" srcId="{F232FEE7-8BD4-46F8-BDDE-4C54BBD888A8}" destId="{AD212F0F-C241-445E-92F2-94941478F0F5}" srcOrd="1" destOrd="0" presId="urn:microsoft.com/office/officeart/2008/layout/LinedList"/>
    <dgm:cxn modelId="{37D22892-4A61-403F-8EF8-E6EBD8C4ACD7}" type="presParOf" srcId="{F232FEE7-8BD4-46F8-BDDE-4C54BBD888A8}" destId="{8F70E7CB-C2C4-4223-AEE8-3AAE62865512}" srcOrd="2" destOrd="0" presId="urn:microsoft.com/office/officeart/2008/layout/LinedList"/>
    <dgm:cxn modelId="{C142CC1A-75D8-43CC-B914-E8603C7A73BA}" type="presParOf" srcId="{64094EF4-EBA5-4357-92C7-08390E846095}" destId="{2B96C65A-E11D-442D-8DE6-79FB44215EEA}" srcOrd="5" destOrd="0" presId="urn:microsoft.com/office/officeart/2008/layout/LinedList"/>
    <dgm:cxn modelId="{97AB628A-7B86-4B4F-B1C1-6B32CE7126D2}" type="presParOf" srcId="{64094EF4-EBA5-4357-92C7-08390E846095}" destId="{90D5F3C3-1A6D-4D35-B61C-AA9C91D562D4}" srcOrd="6" destOrd="0" presId="urn:microsoft.com/office/officeart/2008/layout/LinedList"/>
    <dgm:cxn modelId="{633F4A65-4DCC-450B-A5FE-4FCBD7E64F37}" type="presParOf" srcId="{64094EF4-EBA5-4357-92C7-08390E846095}" destId="{4D65349F-64AF-46B5-907A-250B79D0FD5A}" srcOrd="7" destOrd="0" presId="urn:microsoft.com/office/officeart/2008/layout/LinedList"/>
    <dgm:cxn modelId="{8D953D25-1DA7-4624-9664-7A0E0E41973E}" type="presParOf" srcId="{4D65349F-64AF-46B5-907A-250B79D0FD5A}" destId="{E580FD13-1042-4A72-8668-C3705CA59934}" srcOrd="0" destOrd="0" presId="urn:microsoft.com/office/officeart/2008/layout/LinedList"/>
    <dgm:cxn modelId="{0F8EE60D-01F7-4E85-A047-B951258524FE}" type="presParOf" srcId="{4D65349F-64AF-46B5-907A-250B79D0FD5A}" destId="{C51A1647-4615-48EB-B5AD-AE356E8A891C}" srcOrd="1" destOrd="0" presId="urn:microsoft.com/office/officeart/2008/layout/LinedList"/>
    <dgm:cxn modelId="{60A71602-3CC0-4B8A-8C8F-CDF7335D831B}" type="presParOf" srcId="{4D65349F-64AF-46B5-907A-250B79D0FD5A}" destId="{57064CC0-4F6C-423B-A159-093E9B41E662}" srcOrd="2" destOrd="0" presId="urn:microsoft.com/office/officeart/2008/layout/LinedList"/>
    <dgm:cxn modelId="{4198CBB2-2B9A-4401-93D9-2C1D64ED2850}" type="presParOf" srcId="{64094EF4-EBA5-4357-92C7-08390E846095}" destId="{129B0F64-98D7-470C-9D92-290BB08CA7F7}" srcOrd="8" destOrd="0" presId="urn:microsoft.com/office/officeart/2008/layout/LinedList"/>
    <dgm:cxn modelId="{17473D32-FB09-4D16-932B-6D90BA16936D}" type="presParOf" srcId="{64094EF4-EBA5-4357-92C7-08390E846095}" destId="{5BEB107F-FC59-4331-A404-5D8D99469A75}" srcOrd="9"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B602BB5-64F9-46D8-AB72-D178162E1C47}"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ES"/>
        </a:p>
      </dgm:t>
    </dgm:pt>
    <dgm:pt modelId="{82F02166-050A-4A39-939C-046FB4FC0817}">
      <dgm:prSet phldrT="[Texto]"/>
      <dgm:spPr/>
      <dgm:t>
        <a:bodyPr/>
        <a:lstStyle/>
        <a:p>
          <a:r>
            <a:rPr lang="es-ES" dirty="0"/>
            <a:t>Objetivo</a:t>
          </a:r>
        </a:p>
      </dgm:t>
    </dgm:pt>
    <dgm:pt modelId="{C75A1770-CE48-4DE9-BFC4-16BCA447CDCB}" type="parTrans" cxnId="{870382AA-EA35-4970-8B68-91B4CDE63BB5}">
      <dgm:prSet/>
      <dgm:spPr/>
      <dgm:t>
        <a:bodyPr/>
        <a:lstStyle/>
        <a:p>
          <a:endParaRPr lang="es-ES"/>
        </a:p>
      </dgm:t>
    </dgm:pt>
    <dgm:pt modelId="{00095DCD-9925-42A2-8C2B-11B1A201CD80}" type="sibTrans" cxnId="{870382AA-EA35-4970-8B68-91B4CDE63BB5}">
      <dgm:prSet/>
      <dgm:spPr/>
      <dgm:t>
        <a:bodyPr/>
        <a:lstStyle/>
        <a:p>
          <a:endParaRPr lang="es-ES"/>
        </a:p>
      </dgm:t>
    </dgm:pt>
    <dgm:pt modelId="{B62A94F2-B316-4D0A-BF00-B24A124E6094}">
      <dgm:prSet phldrT="[Texto]"/>
      <dgm:spPr/>
      <dgm:t>
        <a:bodyPr/>
        <a:lstStyle/>
        <a:p>
          <a:pPr>
            <a:buFont typeface="+mj-lt"/>
            <a:buAutoNum type="arabicPeriod"/>
          </a:pPr>
          <a:r>
            <a:rPr lang="es-MX" b="1" dirty="0"/>
            <a:t>Tareas</a:t>
          </a:r>
          <a:endParaRPr lang="es-ES" dirty="0"/>
        </a:p>
      </dgm:t>
    </dgm:pt>
    <dgm:pt modelId="{BA655E28-95D5-49FE-9055-CC43E83F3D12}" type="parTrans" cxnId="{4BA3CB60-6F44-45B4-9BFF-0CCAF1A57EA1}">
      <dgm:prSet/>
      <dgm:spPr/>
      <dgm:t>
        <a:bodyPr/>
        <a:lstStyle/>
        <a:p>
          <a:endParaRPr lang="es-ES"/>
        </a:p>
      </dgm:t>
    </dgm:pt>
    <dgm:pt modelId="{6776DAC8-1F22-46EF-8E61-D92EAD0E6AAE}" type="sibTrans" cxnId="{4BA3CB60-6F44-45B4-9BFF-0CCAF1A57EA1}">
      <dgm:prSet/>
      <dgm:spPr/>
      <dgm:t>
        <a:bodyPr/>
        <a:lstStyle/>
        <a:p>
          <a:endParaRPr lang="es-ES"/>
        </a:p>
      </dgm:t>
    </dgm:pt>
    <dgm:pt modelId="{A8AEDBB4-0B85-43BA-9AD0-2204E4FB6F8A}">
      <dgm:prSet/>
      <dgm:spPr/>
      <dgm:t>
        <a:bodyPr/>
        <a:lstStyle/>
        <a:p>
          <a:r>
            <a:rPr lang="es-ES" dirty="0"/>
            <a:t>Aplicar técnicas y algoritmos de detección de anomalías y comportamientos maliciosos en datos relacionados con la ciberseguridad.</a:t>
          </a:r>
        </a:p>
      </dgm:t>
    </dgm:pt>
    <dgm:pt modelId="{51E46FBB-5013-4D70-847C-3AC76853E5B3}" type="parTrans" cxnId="{A21E1F27-2122-474C-98B2-DA961CF0E313}">
      <dgm:prSet/>
      <dgm:spPr/>
      <dgm:t>
        <a:bodyPr/>
        <a:lstStyle/>
        <a:p>
          <a:endParaRPr lang="es-ES"/>
        </a:p>
      </dgm:t>
    </dgm:pt>
    <dgm:pt modelId="{440E231C-DE1B-4231-ACFE-5E1C437532D5}" type="sibTrans" cxnId="{A21E1F27-2122-474C-98B2-DA961CF0E313}">
      <dgm:prSet/>
      <dgm:spPr/>
      <dgm:t>
        <a:bodyPr/>
        <a:lstStyle/>
        <a:p>
          <a:endParaRPr lang="es-ES"/>
        </a:p>
      </dgm:t>
    </dgm:pt>
    <dgm:pt modelId="{E3436780-ADA6-4A66-9DFB-4375D6A090BC}">
      <dgm:prSet phldrT="[Texto]"/>
      <dgm:spPr/>
      <dgm:t>
        <a:bodyPr/>
        <a:lstStyle/>
        <a:p>
          <a:r>
            <a:rPr lang="es-ES" dirty="0"/>
            <a:t>Obtención de datos.</a:t>
          </a:r>
        </a:p>
      </dgm:t>
    </dgm:pt>
    <dgm:pt modelId="{1E574BBD-32F8-47E3-BA74-01B51BCE5477}" type="parTrans" cxnId="{0A4ECD41-B1C3-498D-B3A8-56D5A4EEC559}">
      <dgm:prSet/>
      <dgm:spPr/>
      <dgm:t>
        <a:bodyPr/>
        <a:lstStyle/>
        <a:p>
          <a:endParaRPr lang="es-ES"/>
        </a:p>
      </dgm:t>
    </dgm:pt>
    <dgm:pt modelId="{081E681E-2CE8-48CC-8A81-ACC6963ED6E0}" type="sibTrans" cxnId="{0A4ECD41-B1C3-498D-B3A8-56D5A4EEC559}">
      <dgm:prSet/>
      <dgm:spPr/>
      <dgm:t>
        <a:bodyPr/>
        <a:lstStyle/>
        <a:p>
          <a:endParaRPr lang="es-ES"/>
        </a:p>
      </dgm:t>
    </dgm:pt>
    <dgm:pt modelId="{274FC1A8-F812-4A84-B531-98D2782CCF95}">
      <dgm:prSet phldrT="[Texto]"/>
      <dgm:spPr/>
      <dgm:t>
        <a:bodyPr/>
        <a:lstStyle/>
        <a:p>
          <a:r>
            <a:rPr lang="es-ES" dirty="0"/>
            <a:t>Realizar el Análisis Exploratorio de Datos para entender la naturaleza de los datos.</a:t>
          </a:r>
        </a:p>
      </dgm:t>
    </dgm:pt>
    <dgm:pt modelId="{A83D7EC4-C659-4B82-BBA2-96611865D279}" type="parTrans" cxnId="{3FC46D4C-38F2-4282-BEDE-374FF61B262F}">
      <dgm:prSet/>
      <dgm:spPr/>
      <dgm:t>
        <a:bodyPr/>
        <a:lstStyle/>
        <a:p>
          <a:endParaRPr lang="es-ES"/>
        </a:p>
      </dgm:t>
    </dgm:pt>
    <dgm:pt modelId="{026B406F-530E-43F7-87A0-F6FD968AD117}" type="sibTrans" cxnId="{3FC46D4C-38F2-4282-BEDE-374FF61B262F}">
      <dgm:prSet/>
      <dgm:spPr/>
      <dgm:t>
        <a:bodyPr/>
        <a:lstStyle/>
        <a:p>
          <a:endParaRPr lang="es-ES"/>
        </a:p>
      </dgm:t>
    </dgm:pt>
    <dgm:pt modelId="{7385116C-74B9-4092-96F5-9A72B6B498DC}">
      <dgm:prSet phldrT="[Texto]"/>
      <dgm:spPr/>
      <dgm:t>
        <a:bodyPr/>
        <a:lstStyle/>
        <a:p>
          <a:r>
            <a:rPr lang="es-ES" dirty="0"/>
            <a:t>Aplicar un algoritmo de agrupamiento sobre el conjunto de datos.</a:t>
          </a:r>
        </a:p>
      </dgm:t>
    </dgm:pt>
    <dgm:pt modelId="{F5511E0D-E141-4A32-B29F-242B702B8A4A}" type="parTrans" cxnId="{95E53044-6A0E-497A-9D4D-D68873114227}">
      <dgm:prSet/>
      <dgm:spPr/>
      <dgm:t>
        <a:bodyPr/>
        <a:lstStyle/>
        <a:p>
          <a:endParaRPr lang="es-ES"/>
        </a:p>
      </dgm:t>
    </dgm:pt>
    <dgm:pt modelId="{FC69BDA5-E68E-44F1-A8B5-7671ACADBEBC}" type="sibTrans" cxnId="{95E53044-6A0E-497A-9D4D-D68873114227}">
      <dgm:prSet/>
      <dgm:spPr/>
      <dgm:t>
        <a:bodyPr/>
        <a:lstStyle/>
        <a:p>
          <a:endParaRPr lang="es-ES"/>
        </a:p>
      </dgm:t>
    </dgm:pt>
    <dgm:pt modelId="{0E8E1039-1108-45C8-8ED4-23F4ACE3BFFD}">
      <dgm:prSet phldrT="[Texto]"/>
      <dgm:spPr/>
      <dgm:t>
        <a:bodyPr/>
        <a:lstStyle/>
        <a:p>
          <a:r>
            <a:rPr lang="es-ES" dirty="0"/>
            <a:t>Entrenar y evaluar un algoritmo de clasificación sobre el conjunto de datos etiquetado.</a:t>
          </a:r>
        </a:p>
      </dgm:t>
    </dgm:pt>
    <dgm:pt modelId="{F8285F86-ED09-430E-8DD2-5F32B5BEEFEE}" type="parTrans" cxnId="{991C486C-117B-4FDC-A735-49076E73E677}">
      <dgm:prSet/>
      <dgm:spPr/>
      <dgm:t>
        <a:bodyPr/>
        <a:lstStyle/>
        <a:p>
          <a:endParaRPr lang="es-ES"/>
        </a:p>
      </dgm:t>
    </dgm:pt>
    <dgm:pt modelId="{BEDFD85A-B00F-4C40-BBDC-63C7E2B95BC3}" type="sibTrans" cxnId="{991C486C-117B-4FDC-A735-49076E73E677}">
      <dgm:prSet/>
      <dgm:spPr/>
      <dgm:t>
        <a:bodyPr/>
        <a:lstStyle/>
        <a:p>
          <a:endParaRPr lang="es-ES"/>
        </a:p>
      </dgm:t>
    </dgm:pt>
    <dgm:pt modelId="{7421AFA1-B44D-49C4-8FC4-DA4A6EB58CEC}">
      <dgm:prSet phldrT="[Texto]"/>
      <dgm:spPr/>
      <dgm:t>
        <a:bodyPr/>
        <a:lstStyle/>
        <a:p>
          <a:r>
            <a:rPr lang="es-ES" dirty="0"/>
            <a:t>Conclusiones</a:t>
          </a:r>
        </a:p>
      </dgm:t>
    </dgm:pt>
    <dgm:pt modelId="{E460228A-BA82-457B-90D2-6958C270BD4B}" type="parTrans" cxnId="{816108DC-D870-4566-9374-EBFD8A9D2D4E}">
      <dgm:prSet/>
      <dgm:spPr/>
    </dgm:pt>
    <dgm:pt modelId="{6BFDBACE-BF4B-46D0-BA2F-9FDB585D3EE1}" type="sibTrans" cxnId="{816108DC-D870-4566-9374-EBFD8A9D2D4E}">
      <dgm:prSet/>
      <dgm:spPr/>
    </dgm:pt>
    <dgm:pt modelId="{65EAE5B0-5A7D-4CC1-A786-D3EF10340A25}" type="pres">
      <dgm:prSet presAssocID="{FB602BB5-64F9-46D8-AB72-D178162E1C47}" presName="linear" presStyleCnt="0">
        <dgm:presLayoutVars>
          <dgm:dir/>
          <dgm:animLvl val="lvl"/>
          <dgm:resizeHandles val="exact"/>
        </dgm:presLayoutVars>
      </dgm:prSet>
      <dgm:spPr/>
    </dgm:pt>
    <dgm:pt modelId="{5C8533AA-F7FB-490B-B9B3-DAC1D51F85E1}" type="pres">
      <dgm:prSet presAssocID="{82F02166-050A-4A39-939C-046FB4FC0817}" presName="parentLin" presStyleCnt="0"/>
      <dgm:spPr/>
    </dgm:pt>
    <dgm:pt modelId="{399FAC7B-4592-45A6-9115-73149543AF28}" type="pres">
      <dgm:prSet presAssocID="{82F02166-050A-4A39-939C-046FB4FC0817}" presName="parentLeftMargin" presStyleLbl="node1" presStyleIdx="0" presStyleCnt="2"/>
      <dgm:spPr/>
    </dgm:pt>
    <dgm:pt modelId="{B47ECD0F-D3D9-4325-8377-D51EA7B0DEAB}" type="pres">
      <dgm:prSet presAssocID="{82F02166-050A-4A39-939C-046FB4FC0817}" presName="parentText" presStyleLbl="node1" presStyleIdx="0" presStyleCnt="2">
        <dgm:presLayoutVars>
          <dgm:chMax val="0"/>
          <dgm:bulletEnabled val="1"/>
        </dgm:presLayoutVars>
      </dgm:prSet>
      <dgm:spPr/>
    </dgm:pt>
    <dgm:pt modelId="{8AE931B6-A3BF-492B-8FB1-702EA5A7E160}" type="pres">
      <dgm:prSet presAssocID="{82F02166-050A-4A39-939C-046FB4FC0817}" presName="negativeSpace" presStyleCnt="0"/>
      <dgm:spPr/>
    </dgm:pt>
    <dgm:pt modelId="{715DD7D1-24CF-4312-9D00-CBE3487B57EA}" type="pres">
      <dgm:prSet presAssocID="{82F02166-050A-4A39-939C-046FB4FC0817}" presName="childText" presStyleLbl="conFgAcc1" presStyleIdx="0" presStyleCnt="2">
        <dgm:presLayoutVars>
          <dgm:bulletEnabled val="1"/>
        </dgm:presLayoutVars>
      </dgm:prSet>
      <dgm:spPr/>
    </dgm:pt>
    <dgm:pt modelId="{F1B49B1B-9CFB-4135-84C1-4BA74275ECDE}" type="pres">
      <dgm:prSet presAssocID="{00095DCD-9925-42A2-8C2B-11B1A201CD80}" presName="spaceBetweenRectangles" presStyleCnt="0"/>
      <dgm:spPr/>
    </dgm:pt>
    <dgm:pt modelId="{6FF9991D-EB79-49E7-88F0-B2E1E19A0AD1}" type="pres">
      <dgm:prSet presAssocID="{B62A94F2-B316-4D0A-BF00-B24A124E6094}" presName="parentLin" presStyleCnt="0"/>
      <dgm:spPr/>
    </dgm:pt>
    <dgm:pt modelId="{E49D2CDF-F947-4320-961D-EA306221BFD1}" type="pres">
      <dgm:prSet presAssocID="{B62A94F2-B316-4D0A-BF00-B24A124E6094}" presName="parentLeftMargin" presStyleLbl="node1" presStyleIdx="0" presStyleCnt="2"/>
      <dgm:spPr/>
    </dgm:pt>
    <dgm:pt modelId="{B95FC6DB-B961-475A-844B-1B38D28C7B5E}" type="pres">
      <dgm:prSet presAssocID="{B62A94F2-B316-4D0A-BF00-B24A124E6094}" presName="parentText" presStyleLbl="node1" presStyleIdx="1" presStyleCnt="2">
        <dgm:presLayoutVars>
          <dgm:chMax val="0"/>
          <dgm:bulletEnabled val="1"/>
        </dgm:presLayoutVars>
      </dgm:prSet>
      <dgm:spPr/>
    </dgm:pt>
    <dgm:pt modelId="{BB3B5D47-AE7E-4897-A95C-35F9873578B3}" type="pres">
      <dgm:prSet presAssocID="{B62A94F2-B316-4D0A-BF00-B24A124E6094}" presName="negativeSpace" presStyleCnt="0"/>
      <dgm:spPr/>
    </dgm:pt>
    <dgm:pt modelId="{12EAAA59-8DBB-4686-ADA1-12085BD3A2AC}" type="pres">
      <dgm:prSet presAssocID="{B62A94F2-B316-4D0A-BF00-B24A124E6094}" presName="childText" presStyleLbl="conFgAcc1" presStyleIdx="1" presStyleCnt="2">
        <dgm:presLayoutVars>
          <dgm:bulletEnabled val="1"/>
        </dgm:presLayoutVars>
      </dgm:prSet>
      <dgm:spPr/>
    </dgm:pt>
  </dgm:ptLst>
  <dgm:cxnLst>
    <dgm:cxn modelId="{A21E1F27-2122-474C-98B2-DA961CF0E313}" srcId="{82F02166-050A-4A39-939C-046FB4FC0817}" destId="{A8AEDBB4-0B85-43BA-9AD0-2204E4FB6F8A}" srcOrd="0" destOrd="0" parTransId="{51E46FBB-5013-4D70-847C-3AC76853E5B3}" sibTransId="{440E231C-DE1B-4231-ACFE-5E1C437532D5}"/>
    <dgm:cxn modelId="{25E5FC3F-512B-4BAF-B776-7AE9DF61036D}" type="presOf" srcId="{7421AFA1-B44D-49C4-8FC4-DA4A6EB58CEC}" destId="{12EAAA59-8DBB-4686-ADA1-12085BD3A2AC}" srcOrd="0" destOrd="4" presId="urn:microsoft.com/office/officeart/2005/8/layout/list1"/>
    <dgm:cxn modelId="{513EA85D-E793-47CE-B804-AC134876381E}" type="presOf" srcId="{7385116C-74B9-4092-96F5-9A72B6B498DC}" destId="{12EAAA59-8DBB-4686-ADA1-12085BD3A2AC}" srcOrd="0" destOrd="2" presId="urn:microsoft.com/office/officeart/2005/8/layout/list1"/>
    <dgm:cxn modelId="{4BA3CB60-6F44-45B4-9BFF-0CCAF1A57EA1}" srcId="{FB602BB5-64F9-46D8-AB72-D178162E1C47}" destId="{B62A94F2-B316-4D0A-BF00-B24A124E6094}" srcOrd="1" destOrd="0" parTransId="{BA655E28-95D5-49FE-9055-CC43E83F3D12}" sibTransId="{6776DAC8-1F22-46EF-8E61-D92EAD0E6AAE}"/>
    <dgm:cxn modelId="{0A4ECD41-B1C3-498D-B3A8-56D5A4EEC559}" srcId="{B62A94F2-B316-4D0A-BF00-B24A124E6094}" destId="{E3436780-ADA6-4A66-9DFB-4375D6A090BC}" srcOrd="0" destOrd="0" parTransId="{1E574BBD-32F8-47E3-BA74-01B51BCE5477}" sibTransId="{081E681E-2CE8-48CC-8A81-ACC6963ED6E0}"/>
    <dgm:cxn modelId="{A1B6DD41-F65A-4F9D-B5E3-46206690496E}" type="presOf" srcId="{B62A94F2-B316-4D0A-BF00-B24A124E6094}" destId="{E49D2CDF-F947-4320-961D-EA306221BFD1}" srcOrd="0" destOrd="0" presId="urn:microsoft.com/office/officeart/2005/8/layout/list1"/>
    <dgm:cxn modelId="{95E53044-6A0E-497A-9D4D-D68873114227}" srcId="{B62A94F2-B316-4D0A-BF00-B24A124E6094}" destId="{7385116C-74B9-4092-96F5-9A72B6B498DC}" srcOrd="2" destOrd="0" parTransId="{F5511E0D-E141-4A32-B29F-242B702B8A4A}" sibTransId="{FC69BDA5-E68E-44F1-A8B5-7671ACADBEBC}"/>
    <dgm:cxn modelId="{2829F767-A4DD-4EB5-B559-E42E8B054DE1}" type="presOf" srcId="{0E8E1039-1108-45C8-8ED4-23F4ACE3BFFD}" destId="{12EAAA59-8DBB-4686-ADA1-12085BD3A2AC}" srcOrd="0" destOrd="3" presId="urn:microsoft.com/office/officeart/2005/8/layout/list1"/>
    <dgm:cxn modelId="{991C486C-117B-4FDC-A735-49076E73E677}" srcId="{B62A94F2-B316-4D0A-BF00-B24A124E6094}" destId="{0E8E1039-1108-45C8-8ED4-23F4ACE3BFFD}" srcOrd="3" destOrd="0" parTransId="{F8285F86-ED09-430E-8DD2-5F32B5BEEFEE}" sibTransId="{BEDFD85A-B00F-4C40-BBDC-63C7E2B95BC3}"/>
    <dgm:cxn modelId="{3FC46D4C-38F2-4282-BEDE-374FF61B262F}" srcId="{B62A94F2-B316-4D0A-BF00-B24A124E6094}" destId="{274FC1A8-F812-4A84-B531-98D2782CCF95}" srcOrd="1" destOrd="0" parTransId="{A83D7EC4-C659-4B82-BBA2-96611865D279}" sibTransId="{026B406F-530E-43F7-87A0-F6FD968AD117}"/>
    <dgm:cxn modelId="{CC52E44D-6E1B-4F80-A47D-EE9E86726A45}" type="presOf" srcId="{FB602BB5-64F9-46D8-AB72-D178162E1C47}" destId="{65EAE5B0-5A7D-4CC1-A786-D3EF10340A25}" srcOrd="0" destOrd="0" presId="urn:microsoft.com/office/officeart/2005/8/layout/list1"/>
    <dgm:cxn modelId="{B6485F76-5C87-46FC-A832-72BCD504A7C2}" type="presOf" srcId="{274FC1A8-F812-4A84-B531-98D2782CCF95}" destId="{12EAAA59-8DBB-4686-ADA1-12085BD3A2AC}" srcOrd="0" destOrd="1" presId="urn:microsoft.com/office/officeart/2005/8/layout/list1"/>
    <dgm:cxn modelId="{68CB779A-F426-4771-8C7E-3A0FF9AAF3FD}" type="presOf" srcId="{B62A94F2-B316-4D0A-BF00-B24A124E6094}" destId="{B95FC6DB-B961-475A-844B-1B38D28C7B5E}" srcOrd="1" destOrd="0" presId="urn:microsoft.com/office/officeart/2005/8/layout/list1"/>
    <dgm:cxn modelId="{FAAD739F-7291-44DB-9CB8-39D831AE5876}" type="presOf" srcId="{82F02166-050A-4A39-939C-046FB4FC0817}" destId="{399FAC7B-4592-45A6-9115-73149543AF28}" srcOrd="0" destOrd="0" presId="urn:microsoft.com/office/officeart/2005/8/layout/list1"/>
    <dgm:cxn modelId="{870382AA-EA35-4970-8B68-91B4CDE63BB5}" srcId="{FB602BB5-64F9-46D8-AB72-D178162E1C47}" destId="{82F02166-050A-4A39-939C-046FB4FC0817}" srcOrd="0" destOrd="0" parTransId="{C75A1770-CE48-4DE9-BFC4-16BCA447CDCB}" sibTransId="{00095DCD-9925-42A2-8C2B-11B1A201CD80}"/>
    <dgm:cxn modelId="{8C2FCCBE-2B5E-4CD0-8868-2AA84D6DEE93}" type="presOf" srcId="{E3436780-ADA6-4A66-9DFB-4375D6A090BC}" destId="{12EAAA59-8DBB-4686-ADA1-12085BD3A2AC}" srcOrd="0" destOrd="0" presId="urn:microsoft.com/office/officeart/2005/8/layout/list1"/>
    <dgm:cxn modelId="{2313F3C9-3B4C-49C0-9387-F44F621AB7C9}" type="presOf" srcId="{82F02166-050A-4A39-939C-046FB4FC0817}" destId="{B47ECD0F-D3D9-4325-8377-D51EA7B0DEAB}" srcOrd="1" destOrd="0" presId="urn:microsoft.com/office/officeart/2005/8/layout/list1"/>
    <dgm:cxn modelId="{816108DC-D870-4566-9374-EBFD8A9D2D4E}" srcId="{B62A94F2-B316-4D0A-BF00-B24A124E6094}" destId="{7421AFA1-B44D-49C4-8FC4-DA4A6EB58CEC}" srcOrd="4" destOrd="0" parTransId="{E460228A-BA82-457B-90D2-6958C270BD4B}" sibTransId="{6BFDBACE-BF4B-46D0-BA2F-9FDB585D3EE1}"/>
    <dgm:cxn modelId="{403E4BE8-A0A4-4310-B1FE-4FE72E301415}" type="presOf" srcId="{A8AEDBB4-0B85-43BA-9AD0-2204E4FB6F8A}" destId="{715DD7D1-24CF-4312-9D00-CBE3487B57EA}" srcOrd="0" destOrd="0" presId="urn:microsoft.com/office/officeart/2005/8/layout/list1"/>
    <dgm:cxn modelId="{022D0B88-1430-4EC7-B141-19501361B053}" type="presParOf" srcId="{65EAE5B0-5A7D-4CC1-A786-D3EF10340A25}" destId="{5C8533AA-F7FB-490B-B9B3-DAC1D51F85E1}" srcOrd="0" destOrd="0" presId="urn:microsoft.com/office/officeart/2005/8/layout/list1"/>
    <dgm:cxn modelId="{1652E665-EDF3-4947-BC98-D54EE8BC72B9}" type="presParOf" srcId="{5C8533AA-F7FB-490B-B9B3-DAC1D51F85E1}" destId="{399FAC7B-4592-45A6-9115-73149543AF28}" srcOrd="0" destOrd="0" presId="urn:microsoft.com/office/officeart/2005/8/layout/list1"/>
    <dgm:cxn modelId="{A718EEF5-9706-4DC1-A95D-85C5CC14A7F7}" type="presParOf" srcId="{5C8533AA-F7FB-490B-B9B3-DAC1D51F85E1}" destId="{B47ECD0F-D3D9-4325-8377-D51EA7B0DEAB}" srcOrd="1" destOrd="0" presId="urn:microsoft.com/office/officeart/2005/8/layout/list1"/>
    <dgm:cxn modelId="{2DB20C6D-8EAC-4874-9B7B-ED0FEC0E1366}" type="presParOf" srcId="{65EAE5B0-5A7D-4CC1-A786-D3EF10340A25}" destId="{8AE931B6-A3BF-492B-8FB1-702EA5A7E160}" srcOrd="1" destOrd="0" presId="urn:microsoft.com/office/officeart/2005/8/layout/list1"/>
    <dgm:cxn modelId="{C213E8BF-C4CB-4ABD-90C9-F23CA320F1A8}" type="presParOf" srcId="{65EAE5B0-5A7D-4CC1-A786-D3EF10340A25}" destId="{715DD7D1-24CF-4312-9D00-CBE3487B57EA}" srcOrd="2" destOrd="0" presId="urn:microsoft.com/office/officeart/2005/8/layout/list1"/>
    <dgm:cxn modelId="{719E0314-8E47-417A-89CA-3B5EA0461CAE}" type="presParOf" srcId="{65EAE5B0-5A7D-4CC1-A786-D3EF10340A25}" destId="{F1B49B1B-9CFB-4135-84C1-4BA74275ECDE}" srcOrd="3" destOrd="0" presId="urn:microsoft.com/office/officeart/2005/8/layout/list1"/>
    <dgm:cxn modelId="{41E4AE18-FEBE-4856-AC0D-806156B8B0B7}" type="presParOf" srcId="{65EAE5B0-5A7D-4CC1-A786-D3EF10340A25}" destId="{6FF9991D-EB79-49E7-88F0-B2E1E19A0AD1}" srcOrd="4" destOrd="0" presId="urn:microsoft.com/office/officeart/2005/8/layout/list1"/>
    <dgm:cxn modelId="{297F25FA-F078-4D34-A2EC-6E72F727CF8D}" type="presParOf" srcId="{6FF9991D-EB79-49E7-88F0-B2E1E19A0AD1}" destId="{E49D2CDF-F947-4320-961D-EA306221BFD1}" srcOrd="0" destOrd="0" presId="urn:microsoft.com/office/officeart/2005/8/layout/list1"/>
    <dgm:cxn modelId="{DAF2C741-6505-4315-BF28-731B93EF7CF9}" type="presParOf" srcId="{6FF9991D-EB79-49E7-88F0-B2E1E19A0AD1}" destId="{B95FC6DB-B961-475A-844B-1B38D28C7B5E}" srcOrd="1" destOrd="0" presId="urn:microsoft.com/office/officeart/2005/8/layout/list1"/>
    <dgm:cxn modelId="{FEED4308-A2E0-47D9-9A1F-01F7BEA939CD}" type="presParOf" srcId="{65EAE5B0-5A7D-4CC1-A786-D3EF10340A25}" destId="{BB3B5D47-AE7E-4897-A95C-35F9873578B3}" srcOrd="5" destOrd="0" presId="urn:microsoft.com/office/officeart/2005/8/layout/list1"/>
    <dgm:cxn modelId="{94984D16-DCB6-4693-BCAA-57D1183FF3AB}" type="presParOf" srcId="{65EAE5B0-5A7D-4CC1-A786-D3EF10340A25}" destId="{12EAAA59-8DBB-4686-ADA1-12085BD3A2A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3EEAAA-5126-421C-9603-D45C88982044}"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ES"/>
        </a:p>
      </dgm:t>
    </dgm:pt>
    <dgm:pt modelId="{1ABA168A-9A73-4A5D-925D-25655ACBA5DD}">
      <dgm:prSet phldrT="[Texto]"/>
      <dgm:spPr/>
      <dgm:t>
        <a:bodyPr/>
        <a:lstStyle/>
        <a:p>
          <a:r>
            <a:rPr lang="es-ES" dirty="0"/>
            <a:t>Recomendaciones</a:t>
          </a:r>
        </a:p>
      </dgm:t>
    </dgm:pt>
    <dgm:pt modelId="{B8E26EC5-F398-455F-8F94-0CE045C5928C}" type="parTrans" cxnId="{A6B2BD4C-8F3C-43DE-9668-31DB2D2F37C3}">
      <dgm:prSet/>
      <dgm:spPr/>
      <dgm:t>
        <a:bodyPr/>
        <a:lstStyle/>
        <a:p>
          <a:endParaRPr lang="es-ES"/>
        </a:p>
      </dgm:t>
    </dgm:pt>
    <dgm:pt modelId="{ECC3FA04-F327-459F-A670-BDF3B3A00E8C}" type="sibTrans" cxnId="{A6B2BD4C-8F3C-43DE-9668-31DB2D2F37C3}">
      <dgm:prSet/>
      <dgm:spPr/>
      <dgm:t>
        <a:bodyPr/>
        <a:lstStyle/>
        <a:p>
          <a:endParaRPr lang="es-ES"/>
        </a:p>
      </dgm:t>
    </dgm:pt>
    <dgm:pt modelId="{6D3869A8-64C3-4DC4-93F7-22D4436C3922}">
      <dgm:prSet phldrT="[Texto]"/>
      <dgm:spPr/>
      <dgm:t>
        <a:bodyPr/>
        <a:lstStyle/>
        <a:p>
          <a:pPr>
            <a:buFont typeface="Arial" panose="020B0604020202020204" pitchFamily="34" charset="0"/>
            <a:buChar char="•"/>
          </a:pPr>
          <a:r>
            <a:rPr lang="es-ES" b="0" i="0" dirty="0"/>
            <a:t>Mantén a la vista tu tarjeta al pagar. Si es restaurante, pide que te lleven la terminal o paga en caja</a:t>
          </a:r>
          <a:endParaRPr lang="es-ES" dirty="0"/>
        </a:p>
      </dgm:t>
    </dgm:pt>
    <dgm:pt modelId="{95B41091-C85D-4E05-8C59-9CB66333FEC1}" type="parTrans" cxnId="{26CFB075-1675-405A-BB40-609E0502141D}">
      <dgm:prSet/>
      <dgm:spPr/>
      <dgm:t>
        <a:bodyPr/>
        <a:lstStyle/>
        <a:p>
          <a:endParaRPr lang="es-ES"/>
        </a:p>
      </dgm:t>
    </dgm:pt>
    <dgm:pt modelId="{8631597F-79FF-452E-AE4A-D1A553584AC9}" type="sibTrans" cxnId="{26CFB075-1675-405A-BB40-609E0502141D}">
      <dgm:prSet/>
      <dgm:spPr/>
      <dgm:t>
        <a:bodyPr/>
        <a:lstStyle/>
        <a:p>
          <a:endParaRPr lang="es-ES"/>
        </a:p>
      </dgm:t>
    </dgm:pt>
    <dgm:pt modelId="{16EC3391-9ECA-42ED-B123-88F73A369440}">
      <dgm:prSet/>
      <dgm:spPr/>
      <dgm:t>
        <a:bodyPr/>
        <a:lstStyle/>
        <a:p>
          <a:pPr>
            <a:buFont typeface="Arial" panose="020B0604020202020204" pitchFamily="34" charset="0"/>
            <a:buChar char="•"/>
          </a:pPr>
          <a:r>
            <a:rPr lang="es-ES" b="0" i="0"/>
            <a:t>Revisa con frecuencia tus estados de cuenta para identificar cargos que no reconozcas</a:t>
          </a:r>
        </a:p>
      </dgm:t>
    </dgm:pt>
    <dgm:pt modelId="{C694F117-6E3C-430E-A901-90BD4AC81582}" type="parTrans" cxnId="{710FE982-F2B9-451B-B7C3-7A159C7EF639}">
      <dgm:prSet/>
      <dgm:spPr/>
      <dgm:t>
        <a:bodyPr/>
        <a:lstStyle/>
        <a:p>
          <a:endParaRPr lang="es-ES"/>
        </a:p>
      </dgm:t>
    </dgm:pt>
    <dgm:pt modelId="{24AAA354-81A3-4344-A638-26C1218CE60F}" type="sibTrans" cxnId="{710FE982-F2B9-451B-B7C3-7A159C7EF639}">
      <dgm:prSet/>
      <dgm:spPr/>
      <dgm:t>
        <a:bodyPr/>
        <a:lstStyle/>
        <a:p>
          <a:endParaRPr lang="es-ES"/>
        </a:p>
      </dgm:t>
    </dgm:pt>
    <dgm:pt modelId="{8FA9C720-2935-49D5-96CB-B96A4C3405CF}">
      <dgm:prSet/>
      <dgm:spPr/>
      <dgm:t>
        <a:bodyPr/>
        <a:lstStyle/>
        <a:p>
          <a:pPr>
            <a:buFont typeface="Arial" panose="020B0604020202020204" pitchFamily="34" charset="0"/>
            <a:buChar char="•"/>
          </a:pPr>
          <a:r>
            <a:rPr lang="es-ES" b="0" i="0"/>
            <a:t>Si sacas efectivo con tu tarjeta, revisar que el cajero no tenga dispositivos raros</a:t>
          </a:r>
        </a:p>
      </dgm:t>
    </dgm:pt>
    <dgm:pt modelId="{FE4BE2A1-5E7A-4AC3-8031-9844AC17AF60}" type="parTrans" cxnId="{48E7C694-81D0-4588-AED8-2BA4AAC01C77}">
      <dgm:prSet/>
      <dgm:spPr/>
      <dgm:t>
        <a:bodyPr/>
        <a:lstStyle/>
        <a:p>
          <a:endParaRPr lang="es-ES"/>
        </a:p>
      </dgm:t>
    </dgm:pt>
    <dgm:pt modelId="{F688B917-2214-4C54-9853-7D7D08A3F695}" type="sibTrans" cxnId="{48E7C694-81D0-4588-AED8-2BA4AAC01C77}">
      <dgm:prSet/>
      <dgm:spPr/>
      <dgm:t>
        <a:bodyPr/>
        <a:lstStyle/>
        <a:p>
          <a:endParaRPr lang="es-ES"/>
        </a:p>
      </dgm:t>
    </dgm:pt>
    <dgm:pt modelId="{B75334A8-0B92-4144-8944-CB9B75EBECC3}">
      <dgm:prSet/>
      <dgm:spPr/>
      <dgm:t>
        <a:bodyPr/>
        <a:lstStyle/>
        <a:p>
          <a:pPr>
            <a:buFont typeface="Arial" panose="020B0604020202020204" pitchFamily="34" charset="0"/>
            <a:buChar char="•"/>
          </a:pPr>
          <a:r>
            <a:rPr lang="es-ES" b="0" i="0"/>
            <a:t>Bloquea tu tarjeta cuando no la uses para que tengas control de los cargos</a:t>
          </a:r>
        </a:p>
      </dgm:t>
    </dgm:pt>
    <dgm:pt modelId="{035B4935-CC3A-4B3B-946A-4E05BBC18FDE}" type="parTrans" cxnId="{875F5150-3DCC-4110-B0C3-88B44C5D6E10}">
      <dgm:prSet/>
      <dgm:spPr/>
      <dgm:t>
        <a:bodyPr/>
        <a:lstStyle/>
        <a:p>
          <a:endParaRPr lang="es-ES"/>
        </a:p>
      </dgm:t>
    </dgm:pt>
    <dgm:pt modelId="{61423CF1-461C-4C30-A31B-C5D8BB533848}" type="sibTrans" cxnId="{875F5150-3DCC-4110-B0C3-88B44C5D6E10}">
      <dgm:prSet/>
      <dgm:spPr/>
      <dgm:t>
        <a:bodyPr/>
        <a:lstStyle/>
        <a:p>
          <a:endParaRPr lang="es-ES"/>
        </a:p>
      </dgm:t>
    </dgm:pt>
    <dgm:pt modelId="{05A725A1-A257-4DC6-9A89-F0D0707EE5F5}" type="pres">
      <dgm:prSet presAssocID="{133EEAAA-5126-421C-9603-D45C88982044}" presName="linear" presStyleCnt="0">
        <dgm:presLayoutVars>
          <dgm:dir/>
          <dgm:animLvl val="lvl"/>
          <dgm:resizeHandles val="exact"/>
        </dgm:presLayoutVars>
      </dgm:prSet>
      <dgm:spPr/>
    </dgm:pt>
    <dgm:pt modelId="{1220CF2D-E94F-4CD5-9254-4B12694C6B83}" type="pres">
      <dgm:prSet presAssocID="{1ABA168A-9A73-4A5D-925D-25655ACBA5DD}" presName="parentLin" presStyleCnt="0"/>
      <dgm:spPr/>
    </dgm:pt>
    <dgm:pt modelId="{00F64A30-1784-49FE-913E-47DD22D0A4AB}" type="pres">
      <dgm:prSet presAssocID="{1ABA168A-9A73-4A5D-925D-25655ACBA5DD}" presName="parentLeftMargin" presStyleLbl="node1" presStyleIdx="0" presStyleCnt="1"/>
      <dgm:spPr/>
    </dgm:pt>
    <dgm:pt modelId="{943593BC-B434-463D-AA97-A6CFFFDC5831}" type="pres">
      <dgm:prSet presAssocID="{1ABA168A-9A73-4A5D-925D-25655ACBA5DD}" presName="parentText" presStyleLbl="node1" presStyleIdx="0" presStyleCnt="1">
        <dgm:presLayoutVars>
          <dgm:chMax val="0"/>
          <dgm:bulletEnabled val="1"/>
        </dgm:presLayoutVars>
      </dgm:prSet>
      <dgm:spPr/>
    </dgm:pt>
    <dgm:pt modelId="{7AA83343-33DD-4A35-9893-1BE67EC4FDD9}" type="pres">
      <dgm:prSet presAssocID="{1ABA168A-9A73-4A5D-925D-25655ACBA5DD}" presName="negativeSpace" presStyleCnt="0"/>
      <dgm:spPr/>
    </dgm:pt>
    <dgm:pt modelId="{5EAAEA53-6D08-44EF-9142-E0F63E07A37C}" type="pres">
      <dgm:prSet presAssocID="{1ABA168A-9A73-4A5D-925D-25655ACBA5DD}" presName="childText" presStyleLbl="conFgAcc1" presStyleIdx="0" presStyleCnt="1">
        <dgm:presLayoutVars>
          <dgm:bulletEnabled val="1"/>
        </dgm:presLayoutVars>
      </dgm:prSet>
      <dgm:spPr/>
    </dgm:pt>
  </dgm:ptLst>
  <dgm:cxnLst>
    <dgm:cxn modelId="{2169CD2D-1C40-44E7-8B15-88BB14C249E3}" type="presOf" srcId="{1ABA168A-9A73-4A5D-925D-25655ACBA5DD}" destId="{943593BC-B434-463D-AA97-A6CFFFDC5831}" srcOrd="1" destOrd="0" presId="urn:microsoft.com/office/officeart/2005/8/layout/list1"/>
    <dgm:cxn modelId="{0DDE3D4A-DFB5-48EE-96C0-0D8CB5A700F6}" type="presOf" srcId="{16EC3391-9ECA-42ED-B123-88F73A369440}" destId="{5EAAEA53-6D08-44EF-9142-E0F63E07A37C}" srcOrd="0" destOrd="1" presId="urn:microsoft.com/office/officeart/2005/8/layout/list1"/>
    <dgm:cxn modelId="{DD7E646B-3352-4992-BF93-A07698F934DA}" type="presOf" srcId="{133EEAAA-5126-421C-9603-D45C88982044}" destId="{05A725A1-A257-4DC6-9A89-F0D0707EE5F5}" srcOrd="0" destOrd="0" presId="urn:microsoft.com/office/officeart/2005/8/layout/list1"/>
    <dgm:cxn modelId="{A6B2BD4C-8F3C-43DE-9668-31DB2D2F37C3}" srcId="{133EEAAA-5126-421C-9603-D45C88982044}" destId="{1ABA168A-9A73-4A5D-925D-25655ACBA5DD}" srcOrd="0" destOrd="0" parTransId="{B8E26EC5-F398-455F-8F94-0CE045C5928C}" sibTransId="{ECC3FA04-F327-459F-A670-BDF3B3A00E8C}"/>
    <dgm:cxn modelId="{22623E6E-4D0E-4AD4-8341-8F564A367560}" type="presOf" srcId="{1ABA168A-9A73-4A5D-925D-25655ACBA5DD}" destId="{00F64A30-1784-49FE-913E-47DD22D0A4AB}" srcOrd="0" destOrd="0" presId="urn:microsoft.com/office/officeart/2005/8/layout/list1"/>
    <dgm:cxn modelId="{875F5150-3DCC-4110-B0C3-88B44C5D6E10}" srcId="{1ABA168A-9A73-4A5D-925D-25655ACBA5DD}" destId="{B75334A8-0B92-4144-8944-CB9B75EBECC3}" srcOrd="3" destOrd="0" parTransId="{035B4935-CC3A-4B3B-946A-4E05BBC18FDE}" sibTransId="{61423CF1-461C-4C30-A31B-C5D8BB533848}"/>
    <dgm:cxn modelId="{26CFB075-1675-405A-BB40-609E0502141D}" srcId="{1ABA168A-9A73-4A5D-925D-25655ACBA5DD}" destId="{6D3869A8-64C3-4DC4-93F7-22D4436C3922}" srcOrd="0" destOrd="0" parTransId="{95B41091-C85D-4E05-8C59-9CB66333FEC1}" sibTransId="{8631597F-79FF-452E-AE4A-D1A553584AC9}"/>
    <dgm:cxn modelId="{710FE982-F2B9-451B-B7C3-7A159C7EF639}" srcId="{1ABA168A-9A73-4A5D-925D-25655ACBA5DD}" destId="{16EC3391-9ECA-42ED-B123-88F73A369440}" srcOrd="1" destOrd="0" parTransId="{C694F117-6E3C-430E-A901-90BD4AC81582}" sibTransId="{24AAA354-81A3-4344-A638-26C1218CE60F}"/>
    <dgm:cxn modelId="{48E7C694-81D0-4588-AED8-2BA4AAC01C77}" srcId="{1ABA168A-9A73-4A5D-925D-25655ACBA5DD}" destId="{8FA9C720-2935-49D5-96CB-B96A4C3405CF}" srcOrd="2" destOrd="0" parTransId="{FE4BE2A1-5E7A-4AC3-8031-9844AC17AF60}" sibTransId="{F688B917-2214-4C54-9853-7D7D08A3F695}"/>
    <dgm:cxn modelId="{D67258D8-AA6F-4464-B0A0-4AFE4892E457}" type="presOf" srcId="{B75334A8-0B92-4144-8944-CB9B75EBECC3}" destId="{5EAAEA53-6D08-44EF-9142-E0F63E07A37C}" srcOrd="0" destOrd="3" presId="urn:microsoft.com/office/officeart/2005/8/layout/list1"/>
    <dgm:cxn modelId="{6113C0E2-756A-4130-BB83-664B19C823B2}" type="presOf" srcId="{6D3869A8-64C3-4DC4-93F7-22D4436C3922}" destId="{5EAAEA53-6D08-44EF-9142-E0F63E07A37C}" srcOrd="0" destOrd="0" presId="urn:microsoft.com/office/officeart/2005/8/layout/list1"/>
    <dgm:cxn modelId="{B356F8EE-78DB-441F-A514-4DD8AAE2C6D9}" type="presOf" srcId="{8FA9C720-2935-49D5-96CB-B96A4C3405CF}" destId="{5EAAEA53-6D08-44EF-9142-E0F63E07A37C}" srcOrd="0" destOrd="2" presId="urn:microsoft.com/office/officeart/2005/8/layout/list1"/>
    <dgm:cxn modelId="{49353DB4-072A-4DB6-A8D3-413748391E12}" type="presParOf" srcId="{05A725A1-A257-4DC6-9A89-F0D0707EE5F5}" destId="{1220CF2D-E94F-4CD5-9254-4B12694C6B83}" srcOrd="0" destOrd="0" presId="urn:microsoft.com/office/officeart/2005/8/layout/list1"/>
    <dgm:cxn modelId="{F88CEAE4-9506-402F-B9AB-D15784322395}" type="presParOf" srcId="{1220CF2D-E94F-4CD5-9254-4B12694C6B83}" destId="{00F64A30-1784-49FE-913E-47DD22D0A4AB}" srcOrd="0" destOrd="0" presId="urn:microsoft.com/office/officeart/2005/8/layout/list1"/>
    <dgm:cxn modelId="{F8463A58-9D51-42AE-891F-0A6AF26B35D3}" type="presParOf" srcId="{1220CF2D-E94F-4CD5-9254-4B12694C6B83}" destId="{943593BC-B434-463D-AA97-A6CFFFDC5831}" srcOrd="1" destOrd="0" presId="urn:microsoft.com/office/officeart/2005/8/layout/list1"/>
    <dgm:cxn modelId="{DB051145-E551-4825-8D9A-89C15E532C17}" type="presParOf" srcId="{05A725A1-A257-4DC6-9A89-F0D0707EE5F5}" destId="{7AA83343-33DD-4A35-9893-1BE67EC4FDD9}" srcOrd="1" destOrd="0" presId="urn:microsoft.com/office/officeart/2005/8/layout/list1"/>
    <dgm:cxn modelId="{87402478-AAD2-4F07-9D64-904378DA5288}" type="presParOf" srcId="{05A725A1-A257-4DC6-9A89-F0D0707EE5F5}" destId="{5EAAEA53-6D08-44EF-9142-E0F63E07A37C}"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D31CD2-797C-473F-BE0C-B2C8732CC757}"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s-ES"/>
        </a:p>
      </dgm:t>
    </dgm:pt>
    <dgm:pt modelId="{9B550528-8990-4DCC-A1FD-A94E9DEE06CF}">
      <dgm:prSet phldrT="[Texto]"/>
      <dgm:spPr/>
      <dgm:t>
        <a:bodyPr/>
        <a:lstStyle/>
        <a:p>
          <a:r>
            <a:rPr lang="es-ES" b="1" i="0" dirty="0"/>
            <a:t>Uso no autorizado de una tarjeta de crédito</a:t>
          </a:r>
          <a:endParaRPr lang="es-ES" dirty="0"/>
        </a:p>
      </dgm:t>
    </dgm:pt>
    <dgm:pt modelId="{8F6D10DA-7B60-45D0-98AA-432D8DD6BFE7}" type="parTrans" cxnId="{327B8ACF-7AAC-4BB4-A1ED-01D8C2558313}">
      <dgm:prSet/>
      <dgm:spPr/>
      <dgm:t>
        <a:bodyPr/>
        <a:lstStyle/>
        <a:p>
          <a:endParaRPr lang="es-ES"/>
        </a:p>
      </dgm:t>
    </dgm:pt>
    <dgm:pt modelId="{4CABCAD5-BA6C-48EE-ADF7-83F269E1AE0A}" type="sibTrans" cxnId="{327B8ACF-7AAC-4BB4-A1ED-01D8C2558313}">
      <dgm:prSet/>
      <dgm:spPr/>
      <dgm:t>
        <a:bodyPr/>
        <a:lstStyle/>
        <a:p>
          <a:endParaRPr lang="es-ES"/>
        </a:p>
      </dgm:t>
    </dgm:pt>
    <dgm:pt modelId="{52637DE4-9513-4AF7-AAA4-86F0CB305E0E}">
      <dgm:prSet phldrT="[Texto]"/>
      <dgm:spPr/>
      <dgm:t>
        <a:bodyPr/>
        <a:lstStyle/>
        <a:p>
          <a:r>
            <a:rPr lang="es-ES" b="0" i="0" dirty="0"/>
            <a:t>Alguien realiza compras con una tarjeta robada o sin permiso.</a:t>
          </a:r>
          <a:endParaRPr lang="es-ES" dirty="0"/>
        </a:p>
      </dgm:t>
    </dgm:pt>
    <dgm:pt modelId="{48692CBA-CBCD-4EF9-B20F-25282592B3C4}" type="parTrans" cxnId="{D7C8FDF8-F3FC-452A-9A17-26F559234AEA}">
      <dgm:prSet/>
      <dgm:spPr/>
      <dgm:t>
        <a:bodyPr/>
        <a:lstStyle/>
        <a:p>
          <a:endParaRPr lang="es-ES"/>
        </a:p>
      </dgm:t>
    </dgm:pt>
    <dgm:pt modelId="{65757C23-203F-4FB1-80AB-77F724DBBD35}" type="sibTrans" cxnId="{D7C8FDF8-F3FC-452A-9A17-26F559234AEA}">
      <dgm:prSet/>
      <dgm:spPr/>
      <dgm:t>
        <a:bodyPr/>
        <a:lstStyle/>
        <a:p>
          <a:endParaRPr lang="es-ES"/>
        </a:p>
      </dgm:t>
    </dgm:pt>
    <dgm:pt modelId="{311CBFD3-FD5B-4413-AB48-45D213BC005C}">
      <dgm:prSet phldrT="[Texto]"/>
      <dgm:spPr/>
      <dgm:t>
        <a:bodyPr/>
        <a:lstStyle/>
        <a:p>
          <a:r>
            <a:rPr lang="es-ES" b="1" i="0" dirty="0"/>
            <a:t>Transferencias bancarias no autorizadas</a:t>
          </a:r>
          <a:endParaRPr lang="es-ES" dirty="0"/>
        </a:p>
      </dgm:t>
    </dgm:pt>
    <dgm:pt modelId="{E215ECBB-103D-47E4-8043-96B839512F56}" type="parTrans" cxnId="{DC2C1C9B-5F05-4551-864F-C889817A06F9}">
      <dgm:prSet/>
      <dgm:spPr/>
      <dgm:t>
        <a:bodyPr/>
        <a:lstStyle/>
        <a:p>
          <a:endParaRPr lang="es-ES"/>
        </a:p>
      </dgm:t>
    </dgm:pt>
    <dgm:pt modelId="{DFC867B3-F979-44AF-86FF-35941671DB2C}" type="sibTrans" cxnId="{DC2C1C9B-5F05-4551-864F-C889817A06F9}">
      <dgm:prSet/>
      <dgm:spPr/>
      <dgm:t>
        <a:bodyPr/>
        <a:lstStyle/>
        <a:p>
          <a:endParaRPr lang="es-ES"/>
        </a:p>
      </dgm:t>
    </dgm:pt>
    <dgm:pt modelId="{0400EF8E-A613-4BB5-A386-DBE0DC7C41EA}">
      <dgm:prSet phldrT="[Texto]"/>
      <dgm:spPr/>
      <dgm:t>
        <a:bodyPr/>
        <a:lstStyle/>
        <a:p>
          <a:r>
            <a:rPr lang="es-ES" b="0" i="0" dirty="0"/>
            <a:t>Se realizan transferencias desde una cuenta sin el conocimiento del titular.</a:t>
          </a:r>
          <a:endParaRPr lang="es-ES" dirty="0"/>
        </a:p>
      </dgm:t>
    </dgm:pt>
    <dgm:pt modelId="{BCC64E53-7E25-4C5B-9C4E-8DA6F514A236}" type="parTrans" cxnId="{F484584C-6AB1-4B0F-A3A8-82F2EC051D33}">
      <dgm:prSet/>
      <dgm:spPr/>
      <dgm:t>
        <a:bodyPr/>
        <a:lstStyle/>
        <a:p>
          <a:endParaRPr lang="es-ES"/>
        </a:p>
      </dgm:t>
    </dgm:pt>
    <dgm:pt modelId="{A6795605-A446-430F-90ED-9626C7B167C6}" type="sibTrans" cxnId="{F484584C-6AB1-4B0F-A3A8-82F2EC051D33}">
      <dgm:prSet/>
      <dgm:spPr/>
      <dgm:t>
        <a:bodyPr/>
        <a:lstStyle/>
        <a:p>
          <a:endParaRPr lang="es-ES"/>
        </a:p>
      </dgm:t>
    </dgm:pt>
    <dgm:pt modelId="{B5B78396-5E0A-4D38-8BEE-75A1EE0EC6F3}" type="pres">
      <dgm:prSet presAssocID="{28D31CD2-797C-473F-BE0C-B2C8732CC757}" presName="linear" presStyleCnt="0">
        <dgm:presLayoutVars>
          <dgm:dir/>
          <dgm:resizeHandles val="exact"/>
        </dgm:presLayoutVars>
      </dgm:prSet>
      <dgm:spPr/>
    </dgm:pt>
    <dgm:pt modelId="{3E912C2B-21A1-435D-97A6-7C5EA4CE0AB9}" type="pres">
      <dgm:prSet presAssocID="{9B550528-8990-4DCC-A1FD-A94E9DEE06CF}" presName="comp" presStyleCnt="0"/>
      <dgm:spPr/>
    </dgm:pt>
    <dgm:pt modelId="{7866FED4-36B3-4A77-A3CD-DA94BD9B7AEF}" type="pres">
      <dgm:prSet presAssocID="{9B550528-8990-4DCC-A1FD-A94E9DEE06CF}" presName="box" presStyleLbl="node1" presStyleIdx="0" presStyleCnt="2"/>
      <dgm:spPr/>
    </dgm:pt>
    <dgm:pt modelId="{05BFA656-F9E3-41FC-890F-83971F6EEC2C}" type="pres">
      <dgm:prSet presAssocID="{9B550528-8990-4DCC-A1FD-A94E9DEE06CF}" presName="img" presStyleLbl="fgImgPlace1" presStyleIdx="0" presStyleCnt="2"/>
      <dgm:spPr>
        <a:blipFill rotWithShape="1">
          <a:blip xmlns:r="http://schemas.openxmlformats.org/officeDocument/2006/relationships" r:embed="rId1"/>
          <a:srcRect/>
          <a:stretch>
            <a:fillRect t="-27000" b="-27000"/>
          </a:stretch>
        </a:blipFill>
      </dgm:spPr>
    </dgm:pt>
    <dgm:pt modelId="{E1E682BF-9A20-4512-9576-E69376CC9251}" type="pres">
      <dgm:prSet presAssocID="{9B550528-8990-4DCC-A1FD-A94E9DEE06CF}" presName="text" presStyleLbl="node1" presStyleIdx="0" presStyleCnt="2">
        <dgm:presLayoutVars>
          <dgm:bulletEnabled val="1"/>
        </dgm:presLayoutVars>
      </dgm:prSet>
      <dgm:spPr/>
    </dgm:pt>
    <dgm:pt modelId="{ADDC2614-7586-4897-9489-1C749E10B1C9}" type="pres">
      <dgm:prSet presAssocID="{4CABCAD5-BA6C-48EE-ADF7-83F269E1AE0A}" presName="spacer" presStyleCnt="0"/>
      <dgm:spPr/>
    </dgm:pt>
    <dgm:pt modelId="{1EFC2AC9-6451-4643-A527-C5EAEB08A7E6}" type="pres">
      <dgm:prSet presAssocID="{311CBFD3-FD5B-4413-AB48-45D213BC005C}" presName="comp" presStyleCnt="0"/>
      <dgm:spPr/>
    </dgm:pt>
    <dgm:pt modelId="{17646AB7-BD05-49E4-8AFF-25DEDF77B48E}" type="pres">
      <dgm:prSet presAssocID="{311CBFD3-FD5B-4413-AB48-45D213BC005C}" presName="box" presStyleLbl="node1" presStyleIdx="1" presStyleCnt="2"/>
      <dgm:spPr/>
    </dgm:pt>
    <dgm:pt modelId="{63E03DB8-D4BD-43C4-A336-2305DC3F68AD}" type="pres">
      <dgm:prSet presAssocID="{311CBFD3-FD5B-4413-AB48-45D213BC005C}" presName="img" presStyleLbl="fgImgPlace1" presStyleIdx="1" presStyleCnt="2"/>
      <dgm:spPr>
        <a:blipFill rotWithShape="1">
          <a:blip xmlns:r="http://schemas.openxmlformats.org/officeDocument/2006/relationships" r:embed="rId2"/>
          <a:srcRect/>
          <a:stretch>
            <a:fillRect t="-27000" b="-27000"/>
          </a:stretch>
        </a:blipFill>
      </dgm:spPr>
    </dgm:pt>
    <dgm:pt modelId="{592C6C66-39BC-433E-AD08-9582E9EF4983}" type="pres">
      <dgm:prSet presAssocID="{311CBFD3-FD5B-4413-AB48-45D213BC005C}" presName="text" presStyleLbl="node1" presStyleIdx="1" presStyleCnt="2">
        <dgm:presLayoutVars>
          <dgm:bulletEnabled val="1"/>
        </dgm:presLayoutVars>
      </dgm:prSet>
      <dgm:spPr/>
    </dgm:pt>
  </dgm:ptLst>
  <dgm:cxnLst>
    <dgm:cxn modelId="{D9621D2C-B87A-47B2-9142-C0F567A03E78}" type="presOf" srcId="{9B550528-8990-4DCC-A1FD-A94E9DEE06CF}" destId="{7866FED4-36B3-4A77-A3CD-DA94BD9B7AEF}" srcOrd="0" destOrd="0" presId="urn:microsoft.com/office/officeart/2005/8/layout/vList4"/>
    <dgm:cxn modelId="{2EE7AB2E-CE0F-4909-8A82-DCA8E596EC8F}" type="presOf" srcId="{0400EF8E-A613-4BB5-A386-DBE0DC7C41EA}" destId="{17646AB7-BD05-49E4-8AFF-25DEDF77B48E}" srcOrd="0" destOrd="1" presId="urn:microsoft.com/office/officeart/2005/8/layout/vList4"/>
    <dgm:cxn modelId="{E4033F67-CD56-4E53-9F0A-E97582858FD9}" type="presOf" srcId="{311CBFD3-FD5B-4413-AB48-45D213BC005C}" destId="{17646AB7-BD05-49E4-8AFF-25DEDF77B48E}" srcOrd="0" destOrd="0" presId="urn:microsoft.com/office/officeart/2005/8/layout/vList4"/>
    <dgm:cxn modelId="{F484584C-6AB1-4B0F-A3A8-82F2EC051D33}" srcId="{311CBFD3-FD5B-4413-AB48-45D213BC005C}" destId="{0400EF8E-A613-4BB5-A386-DBE0DC7C41EA}" srcOrd="0" destOrd="0" parTransId="{BCC64E53-7E25-4C5B-9C4E-8DA6F514A236}" sibTransId="{A6795605-A446-430F-90ED-9626C7B167C6}"/>
    <dgm:cxn modelId="{ED737875-8831-4D8F-90DE-82E0F7A6118B}" type="presOf" srcId="{311CBFD3-FD5B-4413-AB48-45D213BC005C}" destId="{592C6C66-39BC-433E-AD08-9582E9EF4983}" srcOrd="1" destOrd="0" presId="urn:microsoft.com/office/officeart/2005/8/layout/vList4"/>
    <dgm:cxn modelId="{2E697076-875E-49CA-824A-440EC9EA8082}" type="presOf" srcId="{28D31CD2-797C-473F-BE0C-B2C8732CC757}" destId="{B5B78396-5E0A-4D38-8BEE-75A1EE0EC6F3}" srcOrd="0" destOrd="0" presId="urn:microsoft.com/office/officeart/2005/8/layout/vList4"/>
    <dgm:cxn modelId="{0442398E-19C9-46A3-9226-7616EC102A14}" type="presOf" srcId="{0400EF8E-A613-4BB5-A386-DBE0DC7C41EA}" destId="{592C6C66-39BC-433E-AD08-9582E9EF4983}" srcOrd="1" destOrd="1" presId="urn:microsoft.com/office/officeart/2005/8/layout/vList4"/>
    <dgm:cxn modelId="{DC2C1C9B-5F05-4551-864F-C889817A06F9}" srcId="{28D31CD2-797C-473F-BE0C-B2C8732CC757}" destId="{311CBFD3-FD5B-4413-AB48-45D213BC005C}" srcOrd="1" destOrd="0" parTransId="{E215ECBB-103D-47E4-8043-96B839512F56}" sibTransId="{DFC867B3-F979-44AF-86FF-35941671DB2C}"/>
    <dgm:cxn modelId="{97DF6E9C-A69B-4C12-91DC-36AB03FE09E2}" type="presOf" srcId="{52637DE4-9513-4AF7-AAA4-86F0CB305E0E}" destId="{7866FED4-36B3-4A77-A3CD-DA94BD9B7AEF}" srcOrd="0" destOrd="1" presId="urn:microsoft.com/office/officeart/2005/8/layout/vList4"/>
    <dgm:cxn modelId="{F7AF11A4-B750-4D32-A8A4-402AC25A9AEC}" type="presOf" srcId="{52637DE4-9513-4AF7-AAA4-86F0CB305E0E}" destId="{E1E682BF-9A20-4512-9576-E69376CC9251}" srcOrd="1" destOrd="1" presId="urn:microsoft.com/office/officeart/2005/8/layout/vList4"/>
    <dgm:cxn modelId="{038516B8-3E1E-4C11-B2C1-74C4A6F9B171}" type="presOf" srcId="{9B550528-8990-4DCC-A1FD-A94E9DEE06CF}" destId="{E1E682BF-9A20-4512-9576-E69376CC9251}" srcOrd="1" destOrd="0" presId="urn:microsoft.com/office/officeart/2005/8/layout/vList4"/>
    <dgm:cxn modelId="{327B8ACF-7AAC-4BB4-A1ED-01D8C2558313}" srcId="{28D31CD2-797C-473F-BE0C-B2C8732CC757}" destId="{9B550528-8990-4DCC-A1FD-A94E9DEE06CF}" srcOrd="0" destOrd="0" parTransId="{8F6D10DA-7B60-45D0-98AA-432D8DD6BFE7}" sibTransId="{4CABCAD5-BA6C-48EE-ADF7-83F269E1AE0A}"/>
    <dgm:cxn modelId="{D7C8FDF8-F3FC-452A-9A17-26F559234AEA}" srcId="{9B550528-8990-4DCC-A1FD-A94E9DEE06CF}" destId="{52637DE4-9513-4AF7-AAA4-86F0CB305E0E}" srcOrd="0" destOrd="0" parTransId="{48692CBA-CBCD-4EF9-B20F-25282592B3C4}" sibTransId="{65757C23-203F-4FB1-80AB-77F724DBBD35}"/>
    <dgm:cxn modelId="{DF4EF386-95C7-4688-BDAB-2902F9D05E21}" type="presParOf" srcId="{B5B78396-5E0A-4D38-8BEE-75A1EE0EC6F3}" destId="{3E912C2B-21A1-435D-97A6-7C5EA4CE0AB9}" srcOrd="0" destOrd="0" presId="urn:microsoft.com/office/officeart/2005/8/layout/vList4"/>
    <dgm:cxn modelId="{45FCEEE8-2F32-45FA-9173-AF712A002C05}" type="presParOf" srcId="{3E912C2B-21A1-435D-97A6-7C5EA4CE0AB9}" destId="{7866FED4-36B3-4A77-A3CD-DA94BD9B7AEF}" srcOrd="0" destOrd="0" presId="urn:microsoft.com/office/officeart/2005/8/layout/vList4"/>
    <dgm:cxn modelId="{5B146F39-FE81-4C36-8D47-688AEB1C13F4}" type="presParOf" srcId="{3E912C2B-21A1-435D-97A6-7C5EA4CE0AB9}" destId="{05BFA656-F9E3-41FC-890F-83971F6EEC2C}" srcOrd="1" destOrd="0" presId="urn:microsoft.com/office/officeart/2005/8/layout/vList4"/>
    <dgm:cxn modelId="{444AE05B-CE87-4AC7-9BE4-D3D07952AEAA}" type="presParOf" srcId="{3E912C2B-21A1-435D-97A6-7C5EA4CE0AB9}" destId="{E1E682BF-9A20-4512-9576-E69376CC9251}" srcOrd="2" destOrd="0" presId="urn:microsoft.com/office/officeart/2005/8/layout/vList4"/>
    <dgm:cxn modelId="{D3AB7549-46A8-4A85-A1F3-BE52B55EFA5A}" type="presParOf" srcId="{B5B78396-5E0A-4D38-8BEE-75A1EE0EC6F3}" destId="{ADDC2614-7586-4897-9489-1C749E10B1C9}" srcOrd="1" destOrd="0" presId="urn:microsoft.com/office/officeart/2005/8/layout/vList4"/>
    <dgm:cxn modelId="{3DEC70BB-FE94-4946-9B07-DE56C0FEB72A}" type="presParOf" srcId="{B5B78396-5E0A-4D38-8BEE-75A1EE0EC6F3}" destId="{1EFC2AC9-6451-4643-A527-C5EAEB08A7E6}" srcOrd="2" destOrd="0" presId="urn:microsoft.com/office/officeart/2005/8/layout/vList4"/>
    <dgm:cxn modelId="{3C5561C4-7F71-4068-BBA6-9F22C2A71BA9}" type="presParOf" srcId="{1EFC2AC9-6451-4643-A527-C5EAEB08A7E6}" destId="{17646AB7-BD05-49E4-8AFF-25DEDF77B48E}" srcOrd="0" destOrd="0" presId="urn:microsoft.com/office/officeart/2005/8/layout/vList4"/>
    <dgm:cxn modelId="{F5ADBF2C-FB97-4F2E-8531-2F2EE5CAC4D4}" type="presParOf" srcId="{1EFC2AC9-6451-4643-A527-C5EAEB08A7E6}" destId="{63E03DB8-D4BD-43C4-A336-2305DC3F68AD}" srcOrd="1" destOrd="0" presId="urn:microsoft.com/office/officeart/2005/8/layout/vList4"/>
    <dgm:cxn modelId="{41317A9C-11EE-4C5F-9478-24542BC354BB}" type="presParOf" srcId="{1EFC2AC9-6451-4643-A527-C5EAEB08A7E6}" destId="{592C6C66-39BC-433E-AD08-9582E9EF4983}"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3EEAAA-5126-421C-9603-D45C88982044}"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ES"/>
        </a:p>
      </dgm:t>
    </dgm:pt>
    <dgm:pt modelId="{1ABA168A-9A73-4A5D-925D-25655ACBA5DD}">
      <dgm:prSet phldrT="[Texto]"/>
      <dgm:spPr/>
      <dgm:t>
        <a:bodyPr/>
        <a:lstStyle/>
        <a:p>
          <a:r>
            <a:rPr lang="es-ES" dirty="0"/>
            <a:t>Recomendaciones</a:t>
          </a:r>
        </a:p>
      </dgm:t>
    </dgm:pt>
    <dgm:pt modelId="{B8E26EC5-F398-455F-8F94-0CE045C5928C}" type="parTrans" cxnId="{A6B2BD4C-8F3C-43DE-9668-31DB2D2F37C3}">
      <dgm:prSet/>
      <dgm:spPr/>
      <dgm:t>
        <a:bodyPr/>
        <a:lstStyle/>
        <a:p>
          <a:endParaRPr lang="es-ES"/>
        </a:p>
      </dgm:t>
    </dgm:pt>
    <dgm:pt modelId="{ECC3FA04-F327-459F-A670-BDF3B3A00E8C}" type="sibTrans" cxnId="{A6B2BD4C-8F3C-43DE-9668-31DB2D2F37C3}">
      <dgm:prSet/>
      <dgm:spPr/>
      <dgm:t>
        <a:bodyPr/>
        <a:lstStyle/>
        <a:p>
          <a:endParaRPr lang="es-ES"/>
        </a:p>
      </dgm:t>
    </dgm:pt>
    <dgm:pt modelId="{6D3869A8-64C3-4DC4-93F7-22D4436C3922}">
      <dgm:prSet phldrT="[Texto]"/>
      <dgm:spPr/>
      <dgm:t>
        <a:bodyPr/>
        <a:lstStyle/>
        <a:p>
          <a:pPr>
            <a:buFont typeface="Arial" panose="020B0604020202020204" pitchFamily="34" charset="0"/>
            <a:buChar char="•"/>
          </a:pPr>
          <a:r>
            <a:rPr lang="es-ES" b="0" i="0" dirty="0"/>
            <a:t>No compartas información personal o financiera en correos electrónicos no solicitados o sitios web sospechosos.</a:t>
          </a:r>
          <a:endParaRPr lang="es-ES" dirty="0"/>
        </a:p>
      </dgm:t>
    </dgm:pt>
    <dgm:pt modelId="{95B41091-C85D-4E05-8C59-9CB66333FEC1}" type="parTrans" cxnId="{26CFB075-1675-405A-BB40-609E0502141D}">
      <dgm:prSet/>
      <dgm:spPr/>
      <dgm:t>
        <a:bodyPr/>
        <a:lstStyle/>
        <a:p>
          <a:endParaRPr lang="es-ES"/>
        </a:p>
      </dgm:t>
    </dgm:pt>
    <dgm:pt modelId="{8631597F-79FF-452E-AE4A-D1A553584AC9}" type="sibTrans" cxnId="{26CFB075-1675-405A-BB40-609E0502141D}">
      <dgm:prSet/>
      <dgm:spPr/>
      <dgm:t>
        <a:bodyPr/>
        <a:lstStyle/>
        <a:p>
          <a:endParaRPr lang="es-ES"/>
        </a:p>
      </dgm:t>
    </dgm:pt>
    <dgm:pt modelId="{16EC3391-9ECA-42ED-B123-88F73A369440}">
      <dgm:prSet/>
      <dgm:spPr/>
      <dgm:t>
        <a:bodyPr/>
        <a:lstStyle/>
        <a:p>
          <a:pPr>
            <a:buFont typeface="Arial" panose="020B0604020202020204" pitchFamily="34" charset="0"/>
            <a:buChar char="•"/>
          </a:pPr>
          <a:r>
            <a:rPr lang="es-ES" b="0" i="0" dirty="0"/>
            <a:t>Cambia tus contraseñas regularmente y asegúrate de que sean robustas.</a:t>
          </a:r>
        </a:p>
      </dgm:t>
    </dgm:pt>
    <dgm:pt modelId="{C694F117-6E3C-430E-A901-90BD4AC81582}" type="parTrans" cxnId="{710FE982-F2B9-451B-B7C3-7A159C7EF639}">
      <dgm:prSet/>
      <dgm:spPr/>
      <dgm:t>
        <a:bodyPr/>
        <a:lstStyle/>
        <a:p>
          <a:endParaRPr lang="es-ES"/>
        </a:p>
      </dgm:t>
    </dgm:pt>
    <dgm:pt modelId="{24AAA354-81A3-4344-A638-26C1218CE60F}" type="sibTrans" cxnId="{710FE982-F2B9-451B-B7C3-7A159C7EF639}">
      <dgm:prSet/>
      <dgm:spPr/>
      <dgm:t>
        <a:bodyPr/>
        <a:lstStyle/>
        <a:p>
          <a:endParaRPr lang="es-ES"/>
        </a:p>
      </dgm:t>
    </dgm:pt>
    <dgm:pt modelId="{8FA9C720-2935-49D5-96CB-B96A4C3405CF}">
      <dgm:prSet/>
      <dgm:spPr/>
      <dgm:t>
        <a:bodyPr/>
        <a:lstStyle/>
        <a:p>
          <a:pPr>
            <a:buFont typeface="Arial" panose="020B0604020202020204" pitchFamily="34" charset="0"/>
            <a:buChar char="•"/>
          </a:pPr>
          <a:r>
            <a:rPr lang="es-ES" b="0" i="0"/>
            <a:t>Revisa tus transacciones bancarias con regularidad.</a:t>
          </a:r>
          <a:endParaRPr lang="es-ES" b="0" i="0" dirty="0"/>
        </a:p>
      </dgm:t>
    </dgm:pt>
    <dgm:pt modelId="{FE4BE2A1-5E7A-4AC3-8031-9844AC17AF60}" type="parTrans" cxnId="{48E7C694-81D0-4588-AED8-2BA4AAC01C77}">
      <dgm:prSet/>
      <dgm:spPr/>
      <dgm:t>
        <a:bodyPr/>
        <a:lstStyle/>
        <a:p>
          <a:endParaRPr lang="es-ES"/>
        </a:p>
      </dgm:t>
    </dgm:pt>
    <dgm:pt modelId="{F688B917-2214-4C54-9853-7D7D08A3F695}" type="sibTrans" cxnId="{48E7C694-81D0-4588-AED8-2BA4AAC01C77}">
      <dgm:prSet/>
      <dgm:spPr/>
      <dgm:t>
        <a:bodyPr/>
        <a:lstStyle/>
        <a:p>
          <a:endParaRPr lang="es-ES"/>
        </a:p>
      </dgm:t>
    </dgm:pt>
    <dgm:pt modelId="{B75334A8-0B92-4144-8944-CB9B75EBECC3}">
      <dgm:prSet/>
      <dgm:spPr/>
      <dgm:t>
        <a:bodyPr/>
        <a:lstStyle/>
        <a:p>
          <a:pPr>
            <a:buFont typeface="Arial" panose="020B0604020202020204" pitchFamily="34" charset="0"/>
            <a:buChar char="•"/>
          </a:pPr>
          <a:r>
            <a:rPr lang="es-ES" b="0" i="0" dirty="0"/>
            <a:t>Utiliza servicios de pago confiables y conocidos.</a:t>
          </a:r>
        </a:p>
      </dgm:t>
    </dgm:pt>
    <dgm:pt modelId="{035B4935-CC3A-4B3B-946A-4E05BBC18FDE}" type="parTrans" cxnId="{875F5150-3DCC-4110-B0C3-88B44C5D6E10}">
      <dgm:prSet/>
      <dgm:spPr/>
      <dgm:t>
        <a:bodyPr/>
        <a:lstStyle/>
        <a:p>
          <a:endParaRPr lang="es-ES"/>
        </a:p>
      </dgm:t>
    </dgm:pt>
    <dgm:pt modelId="{61423CF1-461C-4C30-A31B-C5D8BB533848}" type="sibTrans" cxnId="{875F5150-3DCC-4110-B0C3-88B44C5D6E10}">
      <dgm:prSet/>
      <dgm:spPr/>
      <dgm:t>
        <a:bodyPr/>
        <a:lstStyle/>
        <a:p>
          <a:endParaRPr lang="es-ES"/>
        </a:p>
      </dgm:t>
    </dgm:pt>
    <dgm:pt modelId="{AA921563-9386-4290-9405-C6DEC64DF1B6}">
      <dgm:prSet/>
      <dgm:spPr/>
      <dgm:t>
        <a:bodyPr/>
        <a:lstStyle/>
        <a:p>
          <a:pPr>
            <a:buFont typeface="Arial" panose="020B0604020202020204" pitchFamily="34" charset="0"/>
            <a:buChar char="•"/>
          </a:pPr>
          <a:r>
            <a:rPr lang="es-ES" b="0" i="0" dirty="0"/>
            <a:t>Utiliza conexiones seguras (por ejemplo, no realices transacciones en redes </a:t>
          </a:r>
          <a:r>
            <a:rPr lang="es-ES" b="0" i="0" dirty="0" err="1"/>
            <a:t>Wi</a:t>
          </a:r>
          <a:r>
            <a:rPr lang="es-ES" b="0" i="0" dirty="0"/>
            <a:t>-Fi públicas no protegidas).</a:t>
          </a:r>
        </a:p>
      </dgm:t>
    </dgm:pt>
    <dgm:pt modelId="{BC123C97-66A3-4390-BF6B-06DE19AECFA5}" type="parTrans" cxnId="{AABF89AD-1A7B-404F-B4A7-FE321AA95B06}">
      <dgm:prSet/>
      <dgm:spPr/>
      <dgm:t>
        <a:bodyPr/>
        <a:lstStyle/>
        <a:p>
          <a:endParaRPr lang="es-ES"/>
        </a:p>
      </dgm:t>
    </dgm:pt>
    <dgm:pt modelId="{AE5917DA-89E1-4D9F-B743-B4D99110D55A}" type="sibTrans" cxnId="{AABF89AD-1A7B-404F-B4A7-FE321AA95B06}">
      <dgm:prSet/>
      <dgm:spPr/>
      <dgm:t>
        <a:bodyPr/>
        <a:lstStyle/>
        <a:p>
          <a:endParaRPr lang="es-ES"/>
        </a:p>
      </dgm:t>
    </dgm:pt>
    <dgm:pt modelId="{05A725A1-A257-4DC6-9A89-F0D0707EE5F5}" type="pres">
      <dgm:prSet presAssocID="{133EEAAA-5126-421C-9603-D45C88982044}" presName="linear" presStyleCnt="0">
        <dgm:presLayoutVars>
          <dgm:dir/>
          <dgm:animLvl val="lvl"/>
          <dgm:resizeHandles val="exact"/>
        </dgm:presLayoutVars>
      </dgm:prSet>
      <dgm:spPr/>
    </dgm:pt>
    <dgm:pt modelId="{1220CF2D-E94F-4CD5-9254-4B12694C6B83}" type="pres">
      <dgm:prSet presAssocID="{1ABA168A-9A73-4A5D-925D-25655ACBA5DD}" presName="parentLin" presStyleCnt="0"/>
      <dgm:spPr/>
    </dgm:pt>
    <dgm:pt modelId="{00F64A30-1784-49FE-913E-47DD22D0A4AB}" type="pres">
      <dgm:prSet presAssocID="{1ABA168A-9A73-4A5D-925D-25655ACBA5DD}" presName="parentLeftMargin" presStyleLbl="node1" presStyleIdx="0" presStyleCnt="1"/>
      <dgm:spPr/>
    </dgm:pt>
    <dgm:pt modelId="{943593BC-B434-463D-AA97-A6CFFFDC5831}" type="pres">
      <dgm:prSet presAssocID="{1ABA168A-9A73-4A5D-925D-25655ACBA5DD}" presName="parentText" presStyleLbl="node1" presStyleIdx="0" presStyleCnt="1">
        <dgm:presLayoutVars>
          <dgm:chMax val="0"/>
          <dgm:bulletEnabled val="1"/>
        </dgm:presLayoutVars>
      </dgm:prSet>
      <dgm:spPr/>
    </dgm:pt>
    <dgm:pt modelId="{7AA83343-33DD-4A35-9893-1BE67EC4FDD9}" type="pres">
      <dgm:prSet presAssocID="{1ABA168A-9A73-4A5D-925D-25655ACBA5DD}" presName="negativeSpace" presStyleCnt="0"/>
      <dgm:spPr/>
    </dgm:pt>
    <dgm:pt modelId="{5EAAEA53-6D08-44EF-9142-E0F63E07A37C}" type="pres">
      <dgm:prSet presAssocID="{1ABA168A-9A73-4A5D-925D-25655ACBA5DD}" presName="childText" presStyleLbl="conFgAcc1" presStyleIdx="0" presStyleCnt="1">
        <dgm:presLayoutVars>
          <dgm:bulletEnabled val="1"/>
        </dgm:presLayoutVars>
      </dgm:prSet>
      <dgm:spPr/>
    </dgm:pt>
  </dgm:ptLst>
  <dgm:cxnLst>
    <dgm:cxn modelId="{2169CD2D-1C40-44E7-8B15-88BB14C249E3}" type="presOf" srcId="{1ABA168A-9A73-4A5D-925D-25655ACBA5DD}" destId="{943593BC-B434-463D-AA97-A6CFFFDC5831}" srcOrd="1" destOrd="0" presId="urn:microsoft.com/office/officeart/2005/8/layout/list1"/>
    <dgm:cxn modelId="{0DDE3D4A-DFB5-48EE-96C0-0D8CB5A700F6}" type="presOf" srcId="{16EC3391-9ECA-42ED-B123-88F73A369440}" destId="{5EAAEA53-6D08-44EF-9142-E0F63E07A37C}" srcOrd="0" destOrd="1" presId="urn:microsoft.com/office/officeart/2005/8/layout/list1"/>
    <dgm:cxn modelId="{DD7E646B-3352-4992-BF93-A07698F934DA}" type="presOf" srcId="{133EEAAA-5126-421C-9603-D45C88982044}" destId="{05A725A1-A257-4DC6-9A89-F0D0707EE5F5}" srcOrd="0" destOrd="0" presId="urn:microsoft.com/office/officeart/2005/8/layout/list1"/>
    <dgm:cxn modelId="{A6B2BD4C-8F3C-43DE-9668-31DB2D2F37C3}" srcId="{133EEAAA-5126-421C-9603-D45C88982044}" destId="{1ABA168A-9A73-4A5D-925D-25655ACBA5DD}" srcOrd="0" destOrd="0" parTransId="{B8E26EC5-F398-455F-8F94-0CE045C5928C}" sibTransId="{ECC3FA04-F327-459F-A670-BDF3B3A00E8C}"/>
    <dgm:cxn modelId="{22623E6E-4D0E-4AD4-8341-8F564A367560}" type="presOf" srcId="{1ABA168A-9A73-4A5D-925D-25655ACBA5DD}" destId="{00F64A30-1784-49FE-913E-47DD22D0A4AB}" srcOrd="0" destOrd="0" presId="urn:microsoft.com/office/officeart/2005/8/layout/list1"/>
    <dgm:cxn modelId="{875F5150-3DCC-4110-B0C3-88B44C5D6E10}" srcId="{1ABA168A-9A73-4A5D-925D-25655ACBA5DD}" destId="{B75334A8-0B92-4144-8944-CB9B75EBECC3}" srcOrd="4" destOrd="0" parTransId="{035B4935-CC3A-4B3B-946A-4E05BBC18FDE}" sibTransId="{61423CF1-461C-4C30-A31B-C5D8BB533848}"/>
    <dgm:cxn modelId="{26CFB075-1675-405A-BB40-609E0502141D}" srcId="{1ABA168A-9A73-4A5D-925D-25655ACBA5DD}" destId="{6D3869A8-64C3-4DC4-93F7-22D4436C3922}" srcOrd="0" destOrd="0" parTransId="{95B41091-C85D-4E05-8C59-9CB66333FEC1}" sibTransId="{8631597F-79FF-452E-AE4A-D1A553584AC9}"/>
    <dgm:cxn modelId="{710FE982-F2B9-451B-B7C3-7A159C7EF639}" srcId="{1ABA168A-9A73-4A5D-925D-25655ACBA5DD}" destId="{16EC3391-9ECA-42ED-B123-88F73A369440}" srcOrd="1" destOrd="0" parTransId="{C694F117-6E3C-430E-A901-90BD4AC81582}" sibTransId="{24AAA354-81A3-4344-A638-26C1218CE60F}"/>
    <dgm:cxn modelId="{48E7C694-81D0-4588-AED8-2BA4AAC01C77}" srcId="{1ABA168A-9A73-4A5D-925D-25655ACBA5DD}" destId="{8FA9C720-2935-49D5-96CB-B96A4C3405CF}" srcOrd="2" destOrd="0" parTransId="{FE4BE2A1-5E7A-4AC3-8031-9844AC17AF60}" sibTransId="{F688B917-2214-4C54-9853-7D7D08A3F695}"/>
    <dgm:cxn modelId="{AABF89AD-1A7B-404F-B4A7-FE321AA95B06}" srcId="{1ABA168A-9A73-4A5D-925D-25655ACBA5DD}" destId="{AA921563-9386-4290-9405-C6DEC64DF1B6}" srcOrd="3" destOrd="0" parTransId="{BC123C97-66A3-4390-BF6B-06DE19AECFA5}" sibTransId="{AE5917DA-89E1-4D9F-B743-B4D99110D55A}"/>
    <dgm:cxn modelId="{ACD567C9-9484-47FB-9CE7-D155C64DA1CD}" type="presOf" srcId="{AA921563-9386-4290-9405-C6DEC64DF1B6}" destId="{5EAAEA53-6D08-44EF-9142-E0F63E07A37C}" srcOrd="0" destOrd="3" presId="urn:microsoft.com/office/officeart/2005/8/layout/list1"/>
    <dgm:cxn modelId="{D67258D8-AA6F-4464-B0A0-4AFE4892E457}" type="presOf" srcId="{B75334A8-0B92-4144-8944-CB9B75EBECC3}" destId="{5EAAEA53-6D08-44EF-9142-E0F63E07A37C}" srcOrd="0" destOrd="4" presId="urn:microsoft.com/office/officeart/2005/8/layout/list1"/>
    <dgm:cxn modelId="{6113C0E2-756A-4130-BB83-664B19C823B2}" type="presOf" srcId="{6D3869A8-64C3-4DC4-93F7-22D4436C3922}" destId="{5EAAEA53-6D08-44EF-9142-E0F63E07A37C}" srcOrd="0" destOrd="0" presId="urn:microsoft.com/office/officeart/2005/8/layout/list1"/>
    <dgm:cxn modelId="{B356F8EE-78DB-441F-A514-4DD8AAE2C6D9}" type="presOf" srcId="{8FA9C720-2935-49D5-96CB-B96A4C3405CF}" destId="{5EAAEA53-6D08-44EF-9142-E0F63E07A37C}" srcOrd="0" destOrd="2" presId="urn:microsoft.com/office/officeart/2005/8/layout/list1"/>
    <dgm:cxn modelId="{49353DB4-072A-4DB6-A8D3-413748391E12}" type="presParOf" srcId="{05A725A1-A257-4DC6-9A89-F0D0707EE5F5}" destId="{1220CF2D-E94F-4CD5-9254-4B12694C6B83}" srcOrd="0" destOrd="0" presId="urn:microsoft.com/office/officeart/2005/8/layout/list1"/>
    <dgm:cxn modelId="{F88CEAE4-9506-402F-B9AB-D15784322395}" type="presParOf" srcId="{1220CF2D-E94F-4CD5-9254-4B12694C6B83}" destId="{00F64A30-1784-49FE-913E-47DD22D0A4AB}" srcOrd="0" destOrd="0" presId="urn:microsoft.com/office/officeart/2005/8/layout/list1"/>
    <dgm:cxn modelId="{F8463A58-9D51-42AE-891F-0A6AF26B35D3}" type="presParOf" srcId="{1220CF2D-E94F-4CD5-9254-4B12694C6B83}" destId="{943593BC-B434-463D-AA97-A6CFFFDC5831}" srcOrd="1" destOrd="0" presId="urn:microsoft.com/office/officeart/2005/8/layout/list1"/>
    <dgm:cxn modelId="{DB051145-E551-4825-8D9A-89C15E532C17}" type="presParOf" srcId="{05A725A1-A257-4DC6-9A89-F0D0707EE5F5}" destId="{7AA83343-33DD-4A35-9893-1BE67EC4FDD9}" srcOrd="1" destOrd="0" presId="urn:microsoft.com/office/officeart/2005/8/layout/list1"/>
    <dgm:cxn modelId="{87402478-AAD2-4F07-9D64-904378DA5288}" type="presParOf" srcId="{05A725A1-A257-4DC6-9A89-F0D0707EE5F5}" destId="{5EAAEA53-6D08-44EF-9142-E0F63E07A37C}"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8D31CD2-797C-473F-BE0C-B2C8732CC757}"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s-ES"/>
        </a:p>
      </dgm:t>
    </dgm:pt>
    <dgm:pt modelId="{0400EF8E-A613-4BB5-A386-DBE0DC7C41EA}">
      <dgm:prSet phldrT="[Texto]"/>
      <dgm:spPr/>
      <dgm:t>
        <a:bodyPr/>
        <a:lstStyle/>
        <a:p>
          <a:r>
            <a:rPr lang="es-ES" b="1" i="0" dirty="0"/>
            <a:t>Colocación</a:t>
          </a:r>
          <a:endParaRPr lang="es-ES" dirty="0"/>
        </a:p>
      </dgm:t>
    </dgm:pt>
    <dgm:pt modelId="{BCC64E53-7E25-4C5B-9C4E-8DA6F514A236}" type="parTrans" cxnId="{F484584C-6AB1-4B0F-A3A8-82F2EC051D33}">
      <dgm:prSet/>
      <dgm:spPr/>
      <dgm:t>
        <a:bodyPr/>
        <a:lstStyle/>
        <a:p>
          <a:endParaRPr lang="es-ES"/>
        </a:p>
      </dgm:t>
    </dgm:pt>
    <dgm:pt modelId="{A6795605-A446-430F-90ED-9626C7B167C6}" type="sibTrans" cxnId="{F484584C-6AB1-4B0F-A3A8-82F2EC051D33}">
      <dgm:prSet/>
      <dgm:spPr/>
      <dgm:t>
        <a:bodyPr/>
        <a:lstStyle/>
        <a:p>
          <a:endParaRPr lang="es-ES"/>
        </a:p>
      </dgm:t>
    </dgm:pt>
    <dgm:pt modelId="{5F31CF76-6052-4D4F-9014-B84D86BDF6F8}">
      <dgm:prSet phldrT="[Texto]"/>
      <dgm:spPr/>
      <dgm:t>
        <a:bodyPr/>
        <a:lstStyle/>
        <a:p>
          <a:r>
            <a:rPr lang="es-ES" b="0" i="0" dirty="0"/>
            <a:t>Introducir dinero ilegal en el sistema financiero (por ejemplo, a través de depósitos en efectivo).</a:t>
          </a:r>
          <a:endParaRPr lang="es-ES" dirty="0"/>
        </a:p>
      </dgm:t>
    </dgm:pt>
    <dgm:pt modelId="{7A9352FA-2DE9-4F01-8B4B-077189515F42}" type="parTrans" cxnId="{7B84BF95-EB1F-476C-A72D-AF151C46CD4A}">
      <dgm:prSet/>
      <dgm:spPr/>
      <dgm:t>
        <a:bodyPr/>
        <a:lstStyle/>
        <a:p>
          <a:endParaRPr lang="es-ES"/>
        </a:p>
      </dgm:t>
    </dgm:pt>
    <dgm:pt modelId="{9C43A72B-EC26-4FB9-93CF-ECD6249344FA}" type="sibTrans" cxnId="{7B84BF95-EB1F-476C-A72D-AF151C46CD4A}">
      <dgm:prSet/>
      <dgm:spPr/>
      <dgm:t>
        <a:bodyPr/>
        <a:lstStyle/>
        <a:p>
          <a:endParaRPr lang="es-ES"/>
        </a:p>
      </dgm:t>
    </dgm:pt>
    <dgm:pt modelId="{A89EE547-D66F-4FE7-B8AB-1A25EFB61402}">
      <dgm:prSet phldrT="[Texto]"/>
      <dgm:spPr/>
      <dgm:t>
        <a:bodyPr/>
        <a:lstStyle/>
        <a:p>
          <a:pPr>
            <a:buFont typeface="Arial" panose="020B0604020202020204" pitchFamily="34" charset="0"/>
            <a:buChar char="•"/>
          </a:pPr>
          <a:r>
            <a:rPr lang="es-ES" b="1" i="0" dirty="0"/>
            <a:t>Superposición</a:t>
          </a:r>
          <a:endParaRPr lang="es-ES" dirty="0"/>
        </a:p>
      </dgm:t>
    </dgm:pt>
    <dgm:pt modelId="{C85BC1E7-375B-4EAD-89B7-387D5F64ABCA}" type="parTrans" cxnId="{32AAC322-3B02-4D60-9611-CA8053E9090E}">
      <dgm:prSet/>
      <dgm:spPr/>
      <dgm:t>
        <a:bodyPr/>
        <a:lstStyle/>
        <a:p>
          <a:endParaRPr lang="es-ES"/>
        </a:p>
      </dgm:t>
    </dgm:pt>
    <dgm:pt modelId="{0C263ED5-C45A-4A23-A28D-38A81C8D3EBB}" type="sibTrans" cxnId="{32AAC322-3B02-4D60-9611-CA8053E9090E}">
      <dgm:prSet/>
      <dgm:spPr/>
      <dgm:t>
        <a:bodyPr/>
        <a:lstStyle/>
        <a:p>
          <a:endParaRPr lang="es-ES"/>
        </a:p>
      </dgm:t>
    </dgm:pt>
    <dgm:pt modelId="{9F7BEB8A-74C7-4845-9BEB-C9D4F4DD508D}">
      <dgm:prSet phldrT="[Texto]"/>
      <dgm:spPr/>
      <dgm:t>
        <a:bodyPr/>
        <a:lstStyle/>
        <a:p>
          <a:pPr>
            <a:buFont typeface="Arial" panose="020B0604020202020204" pitchFamily="34" charset="0"/>
            <a:buChar char="•"/>
          </a:pPr>
          <a:r>
            <a:rPr lang="es-ES" b="0" i="0" dirty="0"/>
            <a:t>Mover fondos a través de múltiples cuentas para confundir su rastro.</a:t>
          </a:r>
          <a:endParaRPr lang="es-ES" dirty="0"/>
        </a:p>
      </dgm:t>
    </dgm:pt>
    <dgm:pt modelId="{2E6AC650-75D7-4ECE-94D7-BC01A70AE618}" type="parTrans" cxnId="{537C7726-2C21-4E9F-8B57-DB4205963EE6}">
      <dgm:prSet/>
      <dgm:spPr/>
      <dgm:t>
        <a:bodyPr/>
        <a:lstStyle/>
        <a:p>
          <a:endParaRPr lang="es-ES"/>
        </a:p>
      </dgm:t>
    </dgm:pt>
    <dgm:pt modelId="{A96C9C74-E281-4AD5-A964-94995C0028B0}" type="sibTrans" cxnId="{537C7726-2C21-4E9F-8B57-DB4205963EE6}">
      <dgm:prSet/>
      <dgm:spPr/>
      <dgm:t>
        <a:bodyPr/>
        <a:lstStyle/>
        <a:p>
          <a:endParaRPr lang="es-ES"/>
        </a:p>
      </dgm:t>
    </dgm:pt>
    <dgm:pt modelId="{B5B78396-5E0A-4D38-8BEE-75A1EE0EC6F3}" type="pres">
      <dgm:prSet presAssocID="{28D31CD2-797C-473F-BE0C-B2C8732CC757}" presName="linear" presStyleCnt="0">
        <dgm:presLayoutVars>
          <dgm:dir/>
          <dgm:resizeHandles val="exact"/>
        </dgm:presLayoutVars>
      </dgm:prSet>
      <dgm:spPr/>
    </dgm:pt>
    <dgm:pt modelId="{45531CAC-F7A1-4947-96DB-89004EDB9B70}" type="pres">
      <dgm:prSet presAssocID="{0400EF8E-A613-4BB5-A386-DBE0DC7C41EA}" presName="comp" presStyleCnt="0"/>
      <dgm:spPr/>
    </dgm:pt>
    <dgm:pt modelId="{A0FE1837-A2AA-4FF9-AC98-8C809C7AB936}" type="pres">
      <dgm:prSet presAssocID="{0400EF8E-A613-4BB5-A386-DBE0DC7C41EA}" presName="box" presStyleLbl="node1" presStyleIdx="0" presStyleCnt="2"/>
      <dgm:spPr/>
    </dgm:pt>
    <dgm:pt modelId="{0134E61A-037F-4B52-BC3B-89AF079F3730}" type="pres">
      <dgm:prSet presAssocID="{0400EF8E-A613-4BB5-A386-DBE0DC7C41EA}" presName="img" presStyleLbl="fgImgPlace1" presStyleIdx="0" presStyleCnt="2"/>
      <dgm:spPr>
        <a:blipFill rotWithShape="1">
          <a:blip xmlns:r="http://schemas.openxmlformats.org/officeDocument/2006/relationships" r:embed="rId1"/>
          <a:srcRect/>
          <a:stretch>
            <a:fillRect t="-19000" b="-19000"/>
          </a:stretch>
        </a:blipFill>
      </dgm:spPr>
    </dgm:pt>
    <dgm:pt modelId="{5248D6DC-B1E9-4F41-AC2A-38F33C0E6D55}" type="pres">
      <dgm:prSet presAssocID="{0400EF8E-A613-4BB5-A386-DBE0DC7C41EA}" presName="text" presStyleLbl="node1" presStyleIdx="0" presStyleCnt="2">
        <dgm:presLayoutVars>
          <dgm:bulletEnabled val="1"/>
        </dgm:presLayoutVars>
      </dgm:prSet>
      <dgm:spPr/>
    </dgm:pt>
    <dgm:pt modelId="{A97BED28-2A1F-4409-A62E-06A1E2C19A2E}" type="pres">
      <dgm:prSet presAssocID="{A6795605-A446-430F-90ED-9626C7B167C6}" presName="spacer" presStyleCnt="0"/>
      <dgm:spPr/>
    </dgm:pt>
    <dgm:pt modelId="{1C8450A3-F565-4C88-98BC-49896B101443}" type="pres">
      <dgm:prSet presAssocID="{A89EE547-D66F-4FE7-B8AB-1A25EFB61402}" presName="comp" presStyleCnt="0"/>
      <dgm:spPr/>
    </dgm:pt>
    <dgm:pt modelId="{EF82D9ED-5F86-4ED0-8453-7AB893E18382}" type="pres">
      <dgm:prSet presAssocID="{A89EE547-D66F-4FE7-B8AB-1A25EFB61402}" presName="box" presStyleLbl="node1" presStyleIdx="1" presStyleCnt="2"/>
      <dgm:spPr/>
    </dgm:pt>
    <dgm:pt modelId="{4EE46312-8CF5-402C-913C-3AA6BAC13F3C}" type="pres">
      <dgm:prSet presAssocID="{A89EE547-D66F-4FE7-B8AB-1A25EFB61402}" presName="img" presStyleLbl="fgImgPlace1" presStyleIdx="1" presStyleCnt="2"/>
      <dgm:spPr>
        <a:blipFill rotWithShape="1">
          <a:blip xmlns:r="http://schemas.openxmlformats.org/officeDocument/2006/relationships" r:embed="rId2"/>
          <a:srcRect/>
          <a:stretch>
            <a:fillRect t="-6000" b="-6000"/>
          </a:stretch>
        </a:blipFill>
      </dgm:spPr>
    </dgm:pt>
    <dgm:pt modelId="{17C8CFCB-734A-4757-B3D2-435ADF9AB00D}" type="pres">
      <dgm:prSet presAssocID="{A89EE547-D66F-4FE7-B8AB-1A25EFB61402}" presName="text" presStyleLbl="node1" presStyleIdx="1" presStyleCnt="2">
        <dgm:presLayoutVars>
          <dgm:bulletEnabled val="1"/>
        </dgm:presLayoutVars>
      </dgm:prSet>
      <dgm:spPr/>
    </dgm:pt>
  </dgm:ptLst>
  <dgm:cxnLst>
    <dgm:cxn modelId="{50960901-5627-4BCF-A04B-56D4481BE127}" type="presOf" srcId="{0400EF8E-A613-4BB5-A386-DBE0DC7C41EA}" destId="{A0FE1837-A2AA-4FF9-AC98-8C809C7AB936}" srcOrd="0" destOrd="0" presId="urn:microsoft.com/office/officeart/2005/8/layout/vList4"/>
    <dgm:cxn modelId="{32AAC322-3B02-4D60-9611-CA8053E9090E}" srcId="{28D31CD2-797C-473F-BE0C-B2C8732CC757}" destId="{A89EE547-D66F-4FE7-B8AB-1A25EFB61402}" srcOrd="1" destOrd="0" parTransId="{C85BC1E7-375B-4EAD-89B7-387D5F64ABCA}" sibTransId="{0C263ED5-C45A-4A23-A28D-38A81C8D3EBB}"/>
    <dgm:cxn modelId="{537C7726-2C21-4E9F-8B57-DB4205963EE6}" srcId="{A89EE547-D66F-4FE7-B8AB-1A25EFB61402}" destId="{9F7BEB8A-74C7-4845-9BEB-C9D4F4DD508D}" srcOrd="0" destOrd="0" parTransId="{2E6AC650-75D7-4ECE-94D7-BC01A70AE618}" sibTransId="{A96C9C74-E281-4AD5-A964-94995C0028B0}"/>
    <dgm:cxn modelId="{1983DE5F-3744-473A-B7C2-AC6B48D5FA61}" type="presOf" srcId="{A89EE547-D66F-4FE7-B8AB-1A25EFB61402}" destId="{17C8CFCB-734A-4757-B3D2-435ADF9AB00D}" srcOrd="1" destOrd="0" presId="urn:microsoft.com/office/officeart/2005/8/layout/vList4"/>
    <dgm:cxn modelId="{F484584C-6AB1-4B0F-A3A8-82F2EC051D33}" srcId="{28D31CD2-797C-473F-BE0C-B2C8732CC757}" destId="{0400EF8E-A613-4BB5-A386-DBE0DC7C41EA}" srcOrd="0" destOrd="0" parTransId="{BCC64E53-7E25-4C5B-9C4E-8DA6F514A236}" sibTransId="{A6795605-A446-430F-90ED-9626C7B167C6}"/>
    <dgm:cxn modelId="{2E697076-875E-49CA-824A-440EC9EA8082}" type="presOf" srcId="{28D31CD2-797C-473F-BE0C-B2C8732CC757}" destId="{B5B78396-5E0A-4D38-8BEE-75A1EE0EC6F3}" srcOrd="0" destOrd="0" presId="urn:microsoft.com/office/officeart/2005/8/layout/vList4"/>
    <dgm:cxn modelId="{B0C06384-76D0-4532-BF92-4675830BEAC6}" type="presOf" srcId="{0400EF8E-A613-4BB5-A386-DBE0DC7C41EA}" destId="{5248D6DC-B1E9-4F41-AC2A-38F33C0E6D55}" srcOrd="1" destOrd="0" presId="urn:microsoft.com/office/officeart/2005/8/layout/vList4"/>
    <dgm:cxn modelId="{D101618F-639C-47AB-8335-03D290F69447}" type="presOf" srcId="{5F31CF76-6052-4D4F-9014-B84D86BDF6F8}" destId="{5248D6DC-B1E9-4F41-AC2A-38F33C0E6D55}" srcOrd="1" destOrd="1" presId="urn:microsoft.com/office/officeart/2005/8/layout/vList4"/>
    <dgm:cxn modelId="{DC857C95-88A1-48E0-A646-D7CE9B52E8DD}" type="presOf" srcId="{9F7BEB8A-74C7-4845-9BEB-C9D4F4DD508D}" destId="{17C8CFCB-734A-4757-B3D2-435ADF9AB00D}" srcOrd="1" destOrd="1" presId="urn:microsoft.com/office/officeart/2005/8/layout/vList4"/>
    <dgm:cxn modelId="{7B84BF95-EB1F-476C-A72D-AF151C46CD4A}" srcId="{0400EF8E-A613-4BB5-A386-DBE0DC7C41EA}" destId="{5F31CF76-6052-4D4F-9014-B84D86BDF6F8}" srcOrd="0" destOrd="0" parTransId="{7A9352FA-2DE9-4F01-8B4B-077189515F42}" sibTransId="{9C43A72B-EC26-4FB9-93CF-ECD6249344FA}"/>
    <dgm:cxn modelId="{92B018B7-F4A9-45CC-84DA-E0E7A9D2A4A2}" type="presOf" srcId="{5F31CF76-6052-4D4F-9014-B84D86BDF6F8}" destId="{A0FE1837-A2AA-4FF9-AC98-8C809C7AB936}" srcOrd="0" destOrd="1" presId="urn:microsoft.com/office/officeart/2005/8/layout/vList4"/>
    <dgm:cxn modelId="{03C6DEB7-A728-42D1-BB5F-38C345CFFB88}" type="presOf" srcId="{9F7BEB8A-74C7-4845-9BEB-C9D4F4DD508D}" destId="{EF82D9ED-5F86-4ED0-8453-7AB893E18382}" srcOrd="0" destOrd="1" presId="urn:microsoft.com/office/officeart/2005/8/layout/vList4"/>
    <dgm:cxn modelId="{A6DFF2F5-90F7-4028-B445-0A42596C1A10}" type="presOf" srcId="{A89EE547-D66F-4FE7-B8AB-1A25EFB61402}" destId="{EF82D9ED-5F86-4ED0-8453-7AB893E18382}" srcOrd="0" destOrd="0" presId="urn:microsoft.com/office/officeart/2005/8/layout/vList4"/>
    <dgm:cxn modelId="{ADC2A0A7-97E3-4D86-90B0-1481F174EEB5}" type="presParOf" srcId="{B5B78396-5E0A-4D38-8BEE-75A1EE0EC6F3}" destId="{45531CAC-F7A1-4947-96DB-89004EDB9B70}" srcOrd="0" destOrd="0" presId="urn:microsoft.com/office/officeart/2005/8/layout/vList4"/>
    <dgm:cxn modelId="{4F5B3452-2583-440F-AB13-3F953D93EAB2}" type="presParOf" srcId="{45531CAC-F7A1-4947-96DB-89004EDB9B70}" destId="{A0FE1837-A2AA-4FF9-AC98-8C809C7AB936}" srcOrd="0" destOrd="0" presId="urn:microsoft.com/office/officeart/2005/8/layout/vList4"/>
    <dgm:cxn modelId="{70D15C9B-C6BD-4BB8-B673-5D3671887150}" type="presParOf" srcId="{45531CAC-F7A1-4947-96DB-89004EDB9B70}" destId="{0134E61A-037F-4B52-BC3B-89AF079F3730}" srcOrd="1" destOrd="0" presId="urn:microsoft.com/office/officeart/2005/8/layout/vList4"/>
    <dgm:cxn modelId="{FBCAC243-6A38-4DDE-BED4-7EC219B5C917}" type="presParOf" srcId="{45531CAC-F7A1-4947-96DB-89004EDB9B70}" destId="{5248D6DC-B1E9-4F41-AC2A-38F33C0E6D55}" srcOrd="2" destOrd="0" presId="urn:microsoft.com/office/officeart/2005/8/layout/vList4"/>
    <dgm:cxn modelId="{BFE57313-1C36-43C9-836E-7644081E2727}" type="presParOf" srcId="{B5B78396-5E0A-4D38-8BEE-75A1EE0EC6F3}" destId="{A97BED28-2A1F-4409-A62E-06A1E2C19A2E}" srcOrd="1" destOrd="0" presId="urn:microsoft.com/office/officeart/2005/8/layout/vList4"/>
    <dgm:cxn modelId="{201A184D-60F4-44FB-9CBC-E7920C4B3A92}" type="presParOf" srcId="{B5B78396-5E0A-4D38-8BEE-75A1EE0EC6F3}" destId="{1C8450A3-F565-4C88-98BC-49896B101443}" srcOrd="2" destOrd="0" presId="urn:microsoft.com/office/officeart/2005/8/layout/vList4"/>
    <dgm:cxn modelId="{EB1DBA7D-9DEA-4DC9-A65F-BA4AE6060702}" type="presParOf" srcId="{1C8450A3-F565-4C88-98BC-49896B101443}" destId="{EF82D9ED-5F86-4ED0-8453-7AB893E18382}" srcOrd="0" destOrd="0" presId="urn:microsoft.com/office/officeart/2005/8/layout/vList4"/>
    <dgm:cxn modelId="{F674F49F-8706-4562-9FAF-CCE7D57B89A9}" type="presParOf" srcId="{1C8450A3-F565-4C88-98BC-49896B101443}" destId="{4EE46312-8CF5-402C-913C-3AA6BAC13F3C}" srcOrd="1" destOrd="0" presId="urn:microsoft.com/office/officeart/2005/8/layout/vList4"/>
    <dgm:cxn modelId="{C0E8EDB2-DE05-41F3-A455-8639BDCC27AE}" type="presParOf" srcId="{1C8450A3-F565-4C88-98BC-49896B101443}" destId="{17C8CFCB-734A-4757-B3D2-435ADF9AB00D}"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33EEAAA-5126-421C-9603-D45C88982044}"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ES"/>
        </a:p>
      </dgm:t>
    </dgm:pt>
    <dgm:pt modelId="{1ABA168A-9A73-4A5D-925D-25655ACBA5DD}">
      <dgm:prSet phldrT="[Texto]"/>
      <dgm:spPr/>
      <dgm:t>
        <a:bodyPr/>
        <a:lstStyle/>
        <a:p>
          <a:r>
            <a:rPr lang="es-ES" dirty="0"/>
            <a:t>Recomendaciones</a:t>
          </a:r>
        </a:p>
      </dgm:t>
    </dgm:pt>
    <dgm:pt modelId="{B8E26EC5-F398-455F-8F94-0CE045C5928C}" type="parTrans" cxnId="{A6B2BD4C-8F3C-43DE-9668-31DB2D2F37C3}">
      <dgm:prSet/>
      <dgm:spPr/>
      <dgm:t>
        <a:bodyPr/>
        <a:lstStyle/>
        <a:p>
          <a:endParaRPr lang="es-ES"/>
        </a:p>
      </dgm:t>
    </dgm:pt>
    <dgm:pt modelId="{ECC3FA04-F327-459F-A670-BDF3B3A00E8C}" type="sibTrans" cxnId="{A6B2BD4C-8F3C-43DE-9668-31DB2D2F37C3}">
      <dgm:prSet/>
      <dgm:spPr/>
      <dgm:t>
        <a:bodyPr/>
        <a:lstStyle/>
        <a:p>
          <a:endParaRPr lang="es-ES"/>
        </a:p>
      </dgm:t>
    </dgm:pt>
    <dgm:pt modelId="{6D3869A8-64C3-4DC4-93F7-22D4436C3922}">
      <dgm:prSet phldrT="[Texto]"/>
      <dgm:spPr/>
      <dgm:t>
        <a:bodyPr/>
        <a:lstStyle/>
        <a:p>
          <a:pPr>
            <a:buFont typeface="Arial" panose="020B0604020202020204" pitchFamily="34" charset="0"/>
            <a:buChar char="•"/>
          </a:pPr>
          <a:r>
            <a:rPr lang="es-ES" b="0" i="0" dirty="0"/>
            <a:t>Prestar atención a movimientos financieros atípicos, como grandes sumas de dinero que no concuerdan con la actividad normal de una cuenta.</a:t>
          </a:r>
          <a:endParaRPr lang="es-ES" dirty="0"/>
        </a:p>
      </dgm:t>
    </dgm:pt>
    <dgm:pt modelId="{95B41091-C85D-4E05-8C59-9CB66333FEC1}" type="parTrans" cxnId="{26CFB075-1675-405A-BB40-609E0502141D}">
      <dgm:prSet/>
      <dgm:spPr/>
      <dgm:t>
        <a:bodyPr/>
        <a:lstStyle/>
        <a:p>
          <a:endParaRPr lang="es-ES"/>
        </a:p>
      </dgm:t>
    </dgm:pt>
    <dgm:pt modelId="{8631597F-79FF-452E-AE4A-D1A553584AC9}" type="sibTrans" cxnId="{26CFB075-1675-405A-BB40-609E0502141D}">
      <dgm:prSet/>
      <dgm:spPr/>
      <dgm:t>
        <a:bodyPr/>
        <a:lstStyle/>
        <a:p>
          <a:endParaRPr lang="es-ES"/>
        </a:p>
      </dgm:t>
    </dgm:pt>
    <dgm:pt modelId="{E388F7CD-0F94-46D6-BB2E-30E6EA910A3E}">
      <dgm:prSet phldrT="[Texto]"/>
      <dgm:spPr/>
      <dgm:t>
        <a:bodyPr/>
        <a:lstStyle/>
        <a:p>
          <a:pPr>
            <a:buFont typeface="Arial" panose="020B0604020202020204" pitchFamily="34" charset="0"/>
            <a:buChar char="•"/>
          </a:pPr>
          <a:r>
            <a:rPr lang="es-ES" dirty="0"/>
            <a:t>Clientes evasivos o reacios a proporcionar información sobre sus actividades.</a:t>
          </a:r>
        </a:p>
      </dgm:t>
    </dgm:pt>
    <dgm:pt modelId="{9C01213F-9280-4187-8700-EF9AA65D7F1B}" type="parTrans" cxnId="{956D7881-B49F-4876-8FDF-84B972C23C66}">
      <dgm:prSet/>
      <dgm:spPr/>
      <dgm:t>
        <a:bodyPr/>
        <a:lstStyle/>
        <a:p>
          <a:endParaRPr lang="es-ES"/>
        </a:p>
      </dgm:t>
    </dgm:pt>
    <dgm:pt modelId="{02DB2B92-0277-4FA9-9577-8D6635A057E0}" type="sibTrans" cxnId="{956D7881-B49F-4876-8FDF-84B972C23C66}">
      <dgm:prSet/>
      <dgm:spPr/>
      <dgm:t>
        <a:bodyPr/>
        <a:lstStyle/>
        <a:p>
          <a:endParaRPr lang="es-ES"/>
        </a:p>
      </dgm:t>
    </dgm:pt>
    <dgm:pt modelId="{3D6CB05A-E8E9-451E-9635-A6050595C7C4}">
      <dgm:prSet phldrT="[Texto]"/>
      <dgm:spPr/>
      <dgm:t>
        <a:bodyPr/>
        <a:lstStyle/>
        <a:p>
          <a:r>
            <a:rPr lang="es-ES" b="0" i="0" dirty="0"/>
            <a:t>Observar si se realizan transferencias de grandes cantidades de dinero a cuentas en otros países sin una justificación clara.</a:t>
          </a:r>
          <a:endParaRPr lang="es-ES" dirty="0"/>
        </a:p>
      </dgm:t>
    </dgm:pt>
    <dgm:pt modelId="{F2BC2F37-5BB0-43DE-A794-9F027B41AECC}" type="parTrans" cxnId="{057B8791-05BB-4704-B25B-6E17C4029616}">
      <dgm:prSet/>
      <dgm:spPr/>
      <dgm:t>
        <a:bodyPr/>
        <a:lstStyle/>
        <a:p>
          <a:endParaRPr lang="es-ES"/>
        </a:p>
      </dgm:t>
    </dgm:pt>
    <dgm:pt modelId="{D0B00E57-FF5E-4820-B000-EFCD0550AF00}" type="sibTrans" cxnId="{057B8791-05BB-4704-B25B-6E17C4029616}">
      <dgm:prSet/>
      <dgm:spPr/>
      <dgm:t>
        <a:bodyPr/>
        <a:lstStyle/>
        <a:p>
          <a:endParaRPr lang="es-ES"/>
        </a:p>
      </dgm:t>
    </dgm:pt>
    <dgm:pt modelId="{F5FE4F22-28FA-4181-A87F-E7562C4B0A5D}">
      <dgm:prSet phldrT="[Texto]"/>
      <dgm:spPr/>
      <dgm:t>
        <a:bodyPr/>
        <a:lstStyle/>
        <a:p>
          <a:r>
            <a:rPr lang="es-ES" dirty="0"/>
            <a:t>Observar si se realizan depósitos de grandes sumas de dinero en efectivo envueltas en bandas de papel de otros bancos.</a:t>
          </a:r>
        </a:p>
      </dgm:t>
    </dgm:pt>
    <dgm:pt modelId="{938DA71A-3A01-43FD-8BF0-347154381ECE}" type="parTrans" cxnId="{3145DEF3-B7F4-4BC9-A0FA-0A348CAB4FCB}">
      <dgm:prSet/>
      <dgm:spPr/>
      <dgm:t>
        <a:bodyPr/>
        <a:lstStyle/>
        <a:p>
          <a:endParaRPr lang="es-ES"/>
        </a:p>
      </dgm:t>
    </dgm:pt>
    <dgm:pt modelId="{04F33EAC-8F92-40DB-BD66-D3943B7868C5}" type="sibTrans" cxnId="{3145DEF3-B7F4-4BC9-A0FA-0A348CAB4FCB}">
      <dgm:prSet/>
      <dgm:spPr/>
      <dgm:t>
        <a:bodyPr/>
        <a:lstStyle/>
        <a:p>
          <a:endParaRPr lang="es-ES"/>
        </a:p>
      </dgm:t>
    </dgm:pt>
    <dgm:pt modelId="{05A725A1-A257-4DC6-9A89-F0D0707EE5F5}" type="pres">
      <dgm:prSet presAssocID="{133EEAAA-5126-421C-9603-D45C88982044}" presName="linear" presStyleCnt="0">
        <dgm:presLayoutVars>
          <dgm:dir/>
          <dgm:animLvl val="lvl"/>
          <dgm:resizeHandles val="exact"/>
        </dgm:presLayoutVars>
      </dgm:prSet>
      <dgm:spPr/>
    </dgm:pt>
    <dgm:pt modelId="{1220CF2D-E94F-4CD5-9254-4B12694C6B83}" type="pres">
      <dgm:prSet presAssocID="{1ABA168A-9A73-4A5D-925D-25655ACBA5DD}" presName="parentLin" presStyleCnt="0"/>
      <dgm:spPr/>
    </dgm:pt>
    <dgm:pt modelId="{00F64A30-1784-49FE-913E-47DD22D0A4AB}" type="pres">
      <dgm:prSet presAssocID="{1ABA168A-9A73-4A5D-925D-25655ACBA5DD}" presName="parentLeftMargin" presStyleLbl="node1" presStyleIdx="0" presStyleCnt="1"/>
      <dgm:spPr/>
    </dgm:pt>
    <dgm:pt modelId="{943593BC-B434-463D-AA97-A6CFFFDC5831}" type="pres">
      <dgm:prSet presAssocID="{1ABA168A-9A73-4A5D-925D-25655ACBA5DD}" presName="parentText" presStyleLbl="node1" presStyleIdx="0" presStyleCnt="1">
        <dgm:presLayoutVars>
          <dgm:chMax val="0"/>
          <dgm:bulletEnabled val="1"/>
        </dgm:presLayoutVars>
      </dgm:prSet>
      <dgm:spPr/>
    </dgm:pt>
    <dgm:pt modelId="{7AA83343-33DD-4A35-9893-1BE67EC4FDD9}" type="pres">
      <dgm:prSet presAssocID="{1ABA168A-9A73-4A5D-925D-25655ACBA5DD}" presName="negativeSpace" presStyleCnt="0"/>
      <dgm:spPr/>
    </dgm:pt>
    <dgm:pt modelId="{5EAAEA53-6D08-44EF-9142-E0F63E07A37C}" type="pres">
      <dgm:prSet presAssocID="{1ABA168A-9A73-4A5D-925D-25655ACBA5DD}" presName="childText" presStyleLbl="conFgAcc1" presStyleIdx="0" presStyleCnt="1">
        <dgm:presLayoutVars>
          <dgm:bulletEnabled val="1"/>
        </dgm:presLayoutVars>
      </dgm:prSet>
      <dgm:spPr/>
    </dgm:pt>
  </dgm:ptLst>
  <dgm:cxnLst>
    <dgm:cxn modelId="{EB17A91E-4D6B-4C5B-A82B-2FF496603A00}" type="presOf" srcId="{E388F7CD-0F94-46D6-BB2E-30E6EA910A3E}" destId="{5EAAEA53-6D08-44EF-9142-E0F63E07A37C}" srcOrd="0" destOrd="1" presId="urn:microsoft.com/office/officeart/2005/8/layout/list1"/>
    <dgm:cxn modelId="{2169CD2D-1C40-44E7-8B15-88BB14C249E3}" type="presOf" srcId="{1ABA168A-9A73-4A5D-925D-25655ACBA5DD}" destId="{943593BC-B434-463D-AA97-A6CFFFDC5831}" srcOrd="1" destOrd="0" presId="urn:microsoft.com/office/officeart/2005/8/layout/list1"/>
    <dgm:cxn modelId="{DD7E646B-3352-4992-BF93-A07698F934DA}" type="presOf" srcId="{133EEAAA-5126-421C-9603-D45C88982044}" destId="{05A725A1-A257-4DC6-9A89-F0D0707EE5F5}" srcOrd="0" destOrd="0" presId="urn:microsoft.com/office/officeart/2005/8/layout/list1"/>
    <dgm:cxn modelId="{A6B2BD4C-8F3C-43DE-9668-31DB2D2F37C3}" srcId="{133EEAAA-5126-421C-9603-D45C88982044}" destId="{1ABA168A-9A73-4A5D-925D-25655ACBA5DD}" srcOrd="0" destOrd="0" parTransId="{B8E26EC5-F398-455F-8F94-0CE045C5928C}" sibTransId="{ECC3FA04-F327-459F-A670-BDF3B3A00E8C}"/>
    <dgm:cxn modelId="{22623E6E-4D0E-4AD4-8341-8F564A367560}" type="presOf" srcId="{1ABA168A-9A73-4A5D-925D-25655ACBA5DD}" destId="{00F64A30-1784-49FE-913E-47DD22D0A4AB}" srcOrd="0" destOrd="0" presId="urn:microsoft.com/office/officeart/2005/8/layout/list1"/>
    <dgm:cxn modelId="{26CFB075-1675-405A-BB40-609E0502141D}" srcId="{1ABA168A-9A73-4A5D-925D-25655ACBA5DD}" destId="{6D3869A8-64C3-4DC4-93F7-22D4436C3922}" srcOrd="0" destOrd="0" parTransId="{95B41091-C85D-4E05-8C59-9CB66333FEC1}" sibTransId="{8631597F-79FF-452E-AE4A-D1A553584AC9}"/>
    <dgm:cxn modelId="{956D7881-B49F-4876-8FDF-84B972C23C66}" srcId="{1ABA168A-9A73-4A5D-925D-25655ACBA5DD}" destId="{E388F7CD-0F94-46D6-BB2E-30E6EA910A3E}" srcOrd="1" destOrd="0" parTransId="{9C01213F-9280-4187-8700-EF9AA65D7F1B}" sibTransId="{02DB2B92-0277-4FA9-9577-8D6635A057E0}"/>
    <dgm:cxn modelId="{057B8791-05BB-4704-B25B-6E17C4029616}" srcId="{1ABA168A-9A73-4A5D-925D-25655ACBA5DD}" destId="{3D6CB05A-E8E9-451E-9635-A6050595C7C4}" srcOrd="2" destOrd="0" parTransId="{F2BC2F37-5BB0-43DE-A794-9F027B41AECC}" sibTransId="{D0B00E57-FF5E-4820-B000-EFCD0550AF00}"/>
    <dgm:cxn modelId="{F34E94BA-DFAB-44F0-BA43-28104ADCCD2A}" type="presOf" srcId="{F5FE4F22-28FA-4181-A87F-E7562C4B0A5D}" destId="{5EAAEA53-6D08-44EF-9142-E0F63E07A37C}" srcOrd="0" destOrd="3" presId="urn:microsoft.com/office/officeart/2005/8/layout/list1"/>
    <dgm:cxn modelId="{494BCDE0-ED18-4C8D-977E-8C8723DAF072}" type="presOf" srcId="{3D6CB05A-E8E9-451E-9635-A6050595C7C4}" destId="{5EAAEA53-6D08-44EF-9142-E0F63E07A37C}" srcOrd="0" destOrd="2" presId="urn:microsoft.com/office/officeart/2005/8/layout/list1"/>
    <dgm:cxn modelId="{6113C0E2-756A-4130-BB83-664B19C823B2}" type="presOf" srcId="{6D3869A8-64C3-4DC4-93F7-22D4436C3922}" destId="{5EAAEA53-6D08-44EF-9142-E0F63E07A37C}" srcOrd="0" destOrd="0" presId="urn:microsoft.com/office/officeart/2005/8/layout/list1"/>
    <dgm:cxn modelId="{3145DEF3-B7F4-4BC9-A0FA-0A348CAB4FCB}" srcId="{1ABA168A-9A73-4A5D-925D-25655ACBA5DD}" destId="{F5FE4F22-28FA-4181-A87F-E7562C4B0A5D}" srcOrd="3" destOrd="0" parTransId="{938DA71A-3A01-43FD-8BF0-347154381ECE}" sibTransId="{04F33EAC-8F92-40DB-BD66-D3943B7868C5}"/>
    <dgm:cxn modelId="{49353DB4-072A-4DB6-A8D3-413748391E12}" type="presParOf" srcId="{05A725A1-A257-4DC6-9A89-F0D0707EE5F5}" destId="{1220CF2D-E94F-4CD5-9254-4B12694C6B83}" srcOrd="0" destOrd="0" presId="urn:microsoft.com/office/officeart/2005/8/layout/list1"/>
    <dgm:cxn modelId="{F88CEAE4-9506-402F-B9AB-D15784322395}" type="presParOf" srcId="{1220CF2D-E94F-4CD5-9254-4B12694C6B83}" destId="{00F64A30-1784-49FE-913E-47DD22D0A4AB}" srcOrd="0" destOrd="0" presId="urn:microsoft.com/office/officeart/2005/8/layout/list1"/>
    <dgm:cxn modelId="{F8463A58-9D51-42AE-891F-0A6AF26B35D3}" type="presParOf" srcId="{1220CF2D-E94F-4CD5-9254-4B12694C6B83}" destId="{943593BC-B434-463D-AA97-A6CFFFDC5831}" srcOrd="1" destOrd="0" presId="urn:microsoft.com/office/officeart/2005/8/layout/list1"/>
    <dgm:cxn modelId="{DB051145-E551-4825-8D9A-89C15E532C17}" type="presParOf" srcId="{05A725A1-A257-4DC6-9A89-F0D0707EE5F5}" destId="{7AA83343-33DD-4A35-9893-1BE67EC4FDD9}" srcOrd="1" destOrd="0" presId="urn:microsoft.com/office/officeart/2005/8/layout/list1"/>
    <dgm:cxn modelId="{87402478-AAD2-4F07-9D64-904378DA5288}" type="presParOf" srcId="{05A725A1-A257-4DC6-9A89-F0D0707EE5F5}" destId="{5EAAEA53-6D08-44EF-9142-E0F63E07A37C}"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8D31CD2-797C-473F-BE0C-B2C8732CC757}"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s-ES"/>
        </a:p>
      </dgm:t>
    </dgm:pt>
    <dgm:pt modelId="{C1B82D94-3008-44CE-A763-719FEEB9F5F1}">
      <dgm:prSet/>
      <dgm:spPr/>
      <dgm:t>
        <a:bodyPr/>
        <a:lstStyle/>
        <a:p>
          <a:r>
            <a:rPr lang="es-ES" b="1" i="0" dirty="0"/>
            <a:t>Inflar deducciones</a:t>
          </a:r>
          <a:endParaRPr lang="es-ES" dirty="0"/>
        </a:p>
      </dgm:t>
    </dgm:pt>
    <dgm:pt modelId="{C4E6B4B9-E9CF-4A60-950A-34C51BB18188}" type="parTrans" cxnId="{6AAA3C92-6662-43A0-B4CD-D71470D0280E}">
      <dgm:prSet/>
      <dgm:spPr/>
      <dgm:t>
        <a:bodyPr/>
        <a:lstStyle/>
        <a:p>
          <a:endParaRPr lang="es-ES"/>
        </a:p>
      </dgm:t>
    </dgm:pt>
    <dgm:pt modelId="{9E5ADD50-F86D-4AC0-953D-FC82C30853FB}" type="sibTrans" cxnId="{6AAA3C92-6662-43A0-B4CD-D71470D0280E}">
      <dgm:prSet/>
      <dgm:spPr/>
      <dgm:t>
        <a:bodyPr/>
        <a:lstStyle/>
        <a:p>
          <a:endParaRPr lang="es-ES"/>
        </a:p>
      </dgm:t>
    </dgm:pt>
    <dgm:pt modelId="{0A76669A-572B-417F-8A88-3FE5EDA2AE3A}">
      <dgm:prSet/>
      <dgm:spPr/>
      <dgm:t>
        <a:bodyPr/>
        <a:lstStyle/>
        <a:p>
          <a:r>
            <a:rPr lang="es-ES" b="0" i="0" dirty="0"/>
            <a:t> Reportar gastos ficticios para reducir la carga tributaria.</a:t>
          </a:r>
          <a:endParaRPr lang="es-ES" dirty="0"/>
        </a:p>
      </dgm:t>
    </dgm:pt>
    <dgm:pt modelId="{1B8AF57E-54C9-4E49-B0D2-B6F0776FE0CC}" type="parTrans" cxnId="{B098C8BC-2B80-4629-85E0-D15F0D0632DC}">
      <dgm:prSet/>
      <dgm:spPr/>
    </dgm:pt>
    <dgm:pt modelId="{7D9B5A9E-0128-4C46-8122-B647E392E642}" type="sibTrans" cxnId="{B098C8BC-2B80-4629-85E0-D15F0D0632DC}">
      <dgm:prSet/>
      <dgm:spPr/>
    </dgm:pt>
    <dgm:pt modelId="{955C182A-9290-473E-8A07-AE390D904A66}">
      <dgm:prSet/>
      <dgm:spPr/>
      <dgm:t>
        <a:bodyPr/>
        <a:lstStyle/>
        <a:p>
          <a:pPr>
            <a:buFont typeface="Arial" panose="020B0604020202020204" pitchFamily="34" charset="0"/>
            <a:buChar char="•"/>
          </a:pPr>
          <a:r>
            <a:rPr lang="es-ES" b="1" i="0" dirty="0"/>
            <a:t>Negar (</a:t>
          </a:r>
          <a:r>
            <a:rPr lang="es-ES" b="1" i="0" dirty="0" err="1"/>
            <a:t>sub-declarar</a:t>
          </a:r>
          <a:r>
            <a:rPr lang="es-ES" b="1" i="0" dirty="0"/>
            <a:t>) ingresos</a:t>
          </a:r>
          <a:endParaRPr lang="es-ES" dirty="0"/>
        </a:p>
      </dgm:t>
    </dgm:pt>
    <dgm:pt modelId="{0957BFB3-4428-4C96-B5AA-40F01C07F1AB}" type="parTrans" cxnId="{45F29451-7374-4627-9033-98955741049F}">
      <dgm:prSet/>
      <dgm:spPr/>
    </dgm:pt>
    <dgm:pt modelId="{31A5629B-FDD5-48AB-8805-0471C7A10DEC}" type="sibTrans" cxnId="{45F29451-7374-4627-9033-98955741049F}">
      <dgm:prSet/>
      <dgm:spPr/>
    </dgm:pt>
    <dgm:pt modelId="{A87C7522-9ED8-48BF-AF37-8927DE71595F}">
      <dgm:prSet/>
      <dgm:spPr/>
      <dgm:t>
        <a:bodyPr/>
        <a:lstStyle/>
        <a:p>
          <a:pPr>
            <a:buFont typeface="Arial" panose="020B0604020202020204" pitchFamily="34" charset="0"/>
            <a:buChar char="•"/>
          </a:pPr>
          <a:r>
            <a:rPr lang="es-ES" b="0" i="0" dirty="0"/>
            <a:t>No declarar ingresos reales para evitar impuestos.</a:t>
          </a:r>
          <a:endParaRPr lang="es-ES" dirty="0"/>
        </a:p>
      </dgm:t>
    </dgm:pt>
    <dgm:pt modelId="{0328578D-9B48-4EB2-BE5B-5542FA5B018B}" type="parTrans" cxnId="{497242E3-B0C8-411D-8EE8-C6EBA209F9AB}">
      <dgm:prSet/>
      <dgm:spPr/>
    </dgm:pt>
    <dgm:pt modelId="{D8A02BF7-82AB-4F79-B827-7606DF6B1914}" type="sibTrans" cxnId="{497242E3-B0C8-411D-8EE8-C6EBA209F9AB}">
      <dgm:prSet/>
      <dgm:spPr/>
    </dgm:pt>
    <dgm:pt modelId="{B5B78396-5E0A-4D38-8BEE-75A1EE0EC6F3}" type="pres">
      <dgm:prSet presAssocID="{28D31CD2-797C-473F-BE0C-B2C8732CC757}" presName="linear" presStyleCnt="0">
        <dgm:presLayoutVars>
          <dgm:dir/>
          <dgm:resizeHandles val="exact"/>
        </dgm:presLayoutVars>
      </dgm:prSet>
      <dgm:spPr/>
    </dgm:pt>
    <dgm:pt modelId="{7BBBA26E-370F-4734-BBC8-BD8AC92D3047}" type="pres">
      <dgm:prSet presAssocID="{C1B82D94-3008-44CE-A763-719FEEB9F5F1}" presName="comp" presStyleCnt="0"/>
      <dgm:spPr/>
    </dgm:pt>
    <dgm:pt modelId="{699B8889-8ADC-4F41-A9EC-A508B0643E55}" type="pres">
      <dgm:prSet presAssocID="{C1B82D94-3008-44CE-A763-719FEEB9F5F1}" presName="box" presStyleLbl="node1" presStyleIdx="0" presStyleCnt="2"/>
      <dgm:spPr/>
    </dgm:pt>
    <dgm:pt modelId="{41159024-C933-4CB6-8D8E-D7396D4EFAB2}" type="pres">
      <dgm:prSet presAssocID="{C1B82D94-3008-44CE-A763-719FEEB9F5F1}" presName="img" presStyleLbl="fgImgPlace1" presStyleIdx="0" presStyleCnt="2"/>
      <dgm:spPr>
        <a:blipFill rotWithShape="1">
          <a:blip xmlns:r="http://schemas.openxmlformats.org/officeDocument/2006/relationships" r:embed="rId1"/>
          <a:srcRect/>
          <a:stretch>
            <a:fillRect t="-48000" b="-48000"/>
          </a:stretch>
        </a:blipFill>
      </dgm:spPr>
    </dgm:pt>
    <dgm:pt modelId="{6DB558D1-5D79-45F9-8A26-A8BED38B91E6}" type="pres">
      <dgm:prSet presAssocID="{C1B82D94-3008-44CE-A763-719FEEB9F5F1}" presName="text" presStyleLbl="node1" presStyleIdx="0" presStyleCnt="2">
        <dgm:presLayoutVars>
          <dgm:bulletEnabled val="1"/>
        </dgm:presLayoutVars>
      </dgm:prSet>
      <dgm:spPr/>
    </dgm:pt>
    <dgm:pt modelId="{116D4090-BC68-4552-8148-A3BE21D60ECB}" type="pres">
      <dgm:prSet presAssocID="{9E5ADD50-F86D-4AC0-953D-FC82C30853FB}" presName="spacer" presStyleCnt="0"/>
      <dgm:spPr/>
    </dgm:pt>
    <dgm:pt modelId="{BF5A0729-8CD7-4D93-A300-EC774E26C5F8}" type="pres">
      <dgm:prSet presAssocID="{955C182A-9290-473E-8A07-AE390D904A66}" presName="comp" presStyleCnt="0"/>
      <dgm:spPr/>
    </dgm:pt>
    <dgm:pt modelId="{AE9524C1-1257-4EFF-AAE3-63A1BDC27CB3}" type="pres">
      <dgm:prSet presAssocID="{955C182A-9290-473E-8A07-AE390D904A66}" presName="box" presStyleLbl="node1" presStyleIdx="1" presStyleCnt="2"/>
      <dgm:spPr/>
    </dgm:pt>
    <dgm:pt modelId="{BC7D6376-9E68-4C47-B79A-DE1F4A96123B}" type="pres">
      <dgm:prSet presAssocID="{955C182A-9290-473E-8A07-AE390D904A66}" presName="img" presStyleLbl="fgImgPlace1" presStyleIdx="1" presStyleCnt="2"/>
      <dgm:spPr>
        <a:blipFill rotWithShape="1">
          <a:blip xmlns:r="http://schemas.openxmlformats.org/officeDocument/2006/relationships" r:embed="rId2"/>
          <a:srcRect/>
          <a:stretch>
            <a:fillRect t="-15000" b="-15000"/>
          </a:stretch>
        </a:blipFill>
      </dgm:spPr>
    </dgm:pt>
    <dgm:pt modelId="{0CED5263-96EE-40B9-AC62-8045369A69A0}" type="pres">
      <dgm:prSet presAssocID="{955C182A-9290-473E-8A07-AE390D904A66}" presName="text" presStyleLbl="node1" presStyleIdx="1" presStyleCnt="2">
        <dgm:presLayoutVars>
          <dgm:bulletEnabled val="1"/>
        </dgm:presLayoutVars>
      </dgm:prSet>
      <dgm:spPr/>
    </dgm:pt>
  </dgm:ptLst>
  <dgm:cxnLst>
    <dgm:cxn modelId="{CC59DA0E-73D8-4D6F-B097-3556951EF884}" type="presOf" srcId="{955C182A-9290-473E-8A07-AE390D904A66}" destId="{0CED5263-96EE-40B9-AC62-8045369A69A0}" srcOrd="1" destOrd="0" presId="urn:microsoft.com/office/officeart/2005/8/layout/vList4"/>
    <dgm:cxn modelId="{8B19B425-E43E-4AAB-A03E-52B7D8F43A18}" type="presOf" srcId="{0A76669A-572B-417F-8A88-3FE5EDA2AE3A}" destId="{699B8889-8ADC-4F41-A9EC-A508B0643E55}" srcOrd="0" destOrd="1" presId="urn:microsoft.com/office/officeart/2005/8/layout/vList4"/>
    <dgm:cxn modelId="{D5EB2F29-5201-462E-8630-82B9D63154F9}" type="presOf" srcId="{A87C7522-9ED8-48BF-AF37-8927DE71595F}" destId="{AE9524C1-1257-4EFF-AAE3-63A1BDC27CB3}" srcOrd="0" destOrd="1" presId="urn:microsoft.com/office/officeart/2005/8/layout/vList4"/>
    <dgm:cxn modelId="{D3659160-AF31-4B48-B23F-36A959B438E0}" type="presOf" srcId="{C1B82D94-3008-44CE-A763-719FEEB9F5F1}" destId="{6DB558D1-5D79-45F9-8A26-A8BED38B91E6}" srcOrd="1" destOrd="0" presId="urn:microsoft.com/office/officeart/2005/8/layout/vList4"/>
    <dgm:cxn modelId="{93788F6D-C144-4487-81E0-AE9304E25F27}" type="presOf" srcId="{C1B82D94-3008-44CE-A763-719FEEB9F5F1}" destId="{699B8889-8ADC-4F41-A9EC-A508B0643E55}" srcOrd="0" destOrd="0" presId="urn:microsoft.com/office/officeart/2005/8/layout/vList4"/>
    <dgm:cxn modelId="{45F29451-7374-4627-9033-98955741049F}" srcId="{28D31CD2-797C-473F-BE0C-B2C8732CC757}" destId="{955C182A-9290-473E-8A07-AE390D904A66}" srcOrd="1" destOrd="0" parTransId="{0957BFB3-4428-4C96-B5AA-40F01C07F1AB}" sibTransId="{31A5629B-FDD5-48AB-8805-0471C7A10DEC}"/>
    <dgm:cxn modelId="{2E697076-875E-49CA-824A-440EC9EA8082}" type="presOf" srcId="{28D31CD2-797C-473F-BE0C-B2C8732CC757}" destId="{B5B78396-5E0A-4D38-8BEE-75A1EE0EC6F3}" srcOrd="0" destOrd="0" presId="urn:microsoft.com/office/officeart/2005/8/layout/vList4"/>
    <dgm:cxn modelId="{515E4A82-C3BA-4485-8D91-46568F2F5E9B}" type="presOf" srcId="{A87C7522-9ED8-48BF-AF37-8927DE71595F}" destId="{0CED5263-96EE-40B9-AC62-8045369A69A0}" srcOrd="1" destOrd="1" presId="urn:microsoft.com/office/officeart/2005/8/layout/vList4"/>
    <dgm:cxn modelId="{6AAA3C92-6662-43A0-B4CD-D71470D0280E}" srcId="{28D31CD2-797C-473F-BE0C-B2C8732CC757}" destId="{C1B82D94-3008-44CE-A763-719FEEB9F5F1}" srcOrd="0" destOrd="0" parTransId="{C4E6B4B9-E9CF-4A60-950A-34C51BB18188}" sibTransId="{9E5ADD50-F86D-4AC0-953D-FC82C30853FB}"/>
    <dgm:cxn modelId="{6546A8B2-0034-44AF-8380-BD6848A1C4AC}" type="presOf" srcId="{955C182A-9290-473E-8A07-AE390D904A66}" destId="{AE9524C1-1257-4EFF-AAE3-63A1BDC27CB3}" srcOrd="0" destOrd="0" presId="urn:microsoft.com/office/officeart/2005/8/layout/vList4"/>
    <dgm:cxn modelId="{B098C8BC-2B80-4629-85E0-D15F0D0632DC}" srcId="{C1B82D94-3008-44CE-A763-719FEEB9F5F1}" destId="{0A76669A-572B-417F-8A88-3FE5EDA2AE3A}" srcOrd="0" destOrd="0" parTransId="{1B8AF57E-54C9-4E49-B0D2-B6F0776FE0CC}" sibTransId="{7D9B5A9E-0128-4C46-8122-B647E392E642}"/>
    <dgm:cxn modelId="{497242E3-B0C8-411D-8EE8-C6EBA209F9AB}" srcId="{955C182A-9290-473E-8A07-AE390D904A66}" destId="{A87C7522-9ED8-48BF-AF37-8927DE71595F}" srcOrd="0" destOrd="0" parTransId="{0328578D-9B48-4EB2-BE5B-5542FA5B018B}" sibTransId="{D8A02BF7-82AB-4F79-B827-7606DF6B1914}"/>
    <dgm:cxn modelId="{F7591CE9-1CC2-4D3C-A62D-D9F1E582FD11}" type="presOf" srcId="{0A76669A-572B-417F-8A88-3FE5EDA2AE3A}" destId="{6DB558D1-5D79-45F9-8A26-A8BED38B91E6}" srcOrd="1" destOrd="1" presId="urn:microsoft.com/office/officeart/2005/8/layout/vList4"/>
    <dgm:cxn modelId="{EF4F3028-255B-4684-A642-99ED9D004324}" type="presParOf" srcId="{B5B78396-5E0A-4D38-8BEE-75A1EE0EC6F3}" destId="{7BBBA26E-370F-4734-BBC8-BD8AC92D3047}" srcOrd="0" destOrd="0" presId="urn:microsoft.com/office/officeart/2005/8/layout/vList4"/>
    <dgm:cxn modelId="{39C2C20C-A551-4D70-9E37-181319276312}" type="presParOf" srcId="{7BBBA26E-370F-4734-BBC8-BD8AC92D3047}" destId="{699B8889-8ADC-4F41-A9EC-A508B0643E55}" srcOrd="0" destOrd="0" presId="urn:microsoft.com/office/officeart/2005/8/layout/vList4"/>
    <dgm:cxn modelId="{A8C67EA0-D50C-4FF6-8750-7E4FFBF1A721}" type="presParOf" srcId="{7BBBA26E-370F-4734-BBC8-BD8AC92D3047}" destId="{41159024-C933-4CB6-8D8E-D7396D4EFAB2}" srcOrd="1" destOrd="0" presId="urn:microsoft.com/office/officeart/2005/8/layout/vList4"/>
    <dgm:cxn modelId="{0A548202-C1E7-4544-9222-A5D3EF498867}" type="presParOf" srcId="{7BBBA26E-370F-4734-BBC8-BD8AC92D3047}" destId="{6DB558D1-5D79-45F9-8A26-A8BED38B91E6}" srcOrd="2" destOrd="0" presId="urn:microsoft.com/office/officeart/2005/8/layout/vList4"/>
    <dgm:cxn modelId="{7B334B5A-A963-402C-9AFB-E8298197EEFE}" type="presParOf" srcId="{B5B78396-5E0A-4D38-8BEE-75A1EE0EC6F3}" destId="{116D4090-BC68-4552-8148-A3BE21D60ECB}" srcOrd="1" destOrd="0" presId="urn:microsoft.com/office/officeart/2005/8/layout/vList4"/>
    <dgm:cxn modelId="{2A5C3FB2-63E1-4AAC-AA32-3F7A44428505}" type="presParOf" srcId="{B5B78396-5E0A-4D38-8BEE-75A1EE0EC6F3}" destId="{BF5A0729-8CD7-4D93-A300-EC774E26C5F8}" srcOrd="2" destOrd="0" presId="urn:microsoft.com/office/officeart/2005/8/layout/vList4"/>
    <dgm:cxn modelId="{8F190F6A-37EA-4E84-B09F-1B3F8D63D9BC}" type="presParOf" srcId="{BF5A0729-8CD7-4D93-A300-EC774E26C5F8}" destId="{AE9524C1-1257-4EFF-AAE3-63A1BDC27CB3}" srcOrd="0" destOrd="0" presId="urn:microsoft.com/office/officeart/2005/8/layout/vList4"/>
    <dgm:cxn modelId="{1B6969AE-FF6A-46DE-B945-6F4C24F25114}" type="presParOf" srcId="{BF5A0729-8CD7-4D93-A300-EC774E26C5F8}" destId="{BC7D6376-9E68-4C47-B79A-DE1F4A96123B}" srcOrd="1" destOrd="0" presId="urn:microsoft.com/office/officeart/2005/8/layout/vList4"/>
    <dgm:cxn modelId="{42097E3C-02EB-4CB9-8942-5A1AC76F0193}" type="presParOf" srcId="{BF5A0729-8CD7-4D93-A300-EC774E26C5F8}" destId="{0CED5263-96EE-40B9-AC62-8045369A69A0}"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7987E-F3A0-4528-B2F0-841D07834CFC}">
      <dsp:nvSpPr>
        <dsp:cNvPr id="0" name=""/>
        <dsp:cNvSpPr/>
      </dsp:nvSpPr>
      <dsp:spPr>
        <a:xfrm>
          <a:off x="0" y="0"/>
          <a:ext cx="6607175" cy="20727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dirty="0"/>
            <a:t>¿Qué es la detección de anomalías?</a:t>
          </a:r>
        </a:p>
        <a:p>
          <a:pPr marL="228600" lvl="1" indent="-228600" algn="l" defTabSz="889000">
            <a:lnSpc>
              <a:spcPct val="90000"/>
            </a:lnSpc>
            <a:spcBef>
              <a:spcPct val="0"/>
            </a:spcBef>
            <a:spcAft>
              <a:spcPct val="15000"/>
            </a:spcAft>
            <a:buChar char="•"/>
          </a:pPr>
          <a:r>
            <a:rPr lang="es-ES" sz="2000" b="0" i="0" kern="1200" dirty="0"/>
            <a:t>Proceso de identificar actividades sospechosas que no entran dentro de los patrones normales establecidos de comportamiento.</a:t>
          </a:r>
          <a:endParaRPr lang="es-ES" sz="2000" kern="1200" dirty="0"/>
        </a:p>
      </dsp:txBody>
      <dsp:txXfrm>
        <a:off x="1528709" y="0"/>
        <a:ext cx="5078465" cy="2072748"/>
      </dsp:txXfrm>
    </dsp:sp>
    <dsp:sp modelId="{DE56651C-3156-41B1-BBEE-94D07D9B1A93}">
      <dsp:nvSpPr>
        <dsp:cNvPr id="0" name=""/>
        <dsp:cNvSpPr/>
      </dsp:nvSpPr>
      <dsp:spPr>
        <a:xfrm>
          <a:off x="207274" y="207274"/>
          <a:ext cx="1321435" cy="1658198"/>
        </a:xfrm>
        <a:prstGeom prst="roundRect">
          <a:avLst>
            <a:gd name="adj" fmla="val 10000"/>
          </a:avLst>
        </a:prstGeom>
        <a:blipFill rotWithShape="1">
          <a:blip xmlns:r="http://schemas.openxmlformats.org/officeDocument/2006/relationships" r:embed="rId1"/>
          <a:srcRect/>
          <a:stretch>
            <a:fillRect l="-44000" r="-44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AAEA53-6D08-44EF-9142-E0F63E07A37C}">
      <dsp:nvSpPr>
        <dsp:cNvPr id="0" name=""/>
        <dsp:cNvSpPr/>
      </dsp:nvSpPr>
      <dsp:spPr>
        <a:xfrm>
          <a:off x="0" y="362395"/>
          <a:ext cx="10515599" cy="170572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95732" rIns="816127" bIns="13512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s-ES" sz="1900" b="0" i="0" kern="1200" dirty="0"/>
            <a:t>Revisar las declaraciones de impuestos en busca de discrepancias o datos que no concuerden con la realidad.</a:t>
          </a:r>
          <a:endParaRPr lang="es-ES" sz="1900" kern="1200" dirty="0"/>
        </a:p>
        <a:p>
          <a:pPr marL="171450" lvl="1" indent="-171450" algn="l" defTabSz="844550">
            <a:lnSpc>
              <a:spcPct val="90000"/>
            </a:lnSpc>
            <a:spcBef>
              <a:spcPct val="0"/>
            </a:spcBef>
            <a:spcAft>
              <a:spcPct val="15000"/>
            </a:spcAft>
            <a:buFont typeface="Arial" panose="020B0604020202020204" pitchFamily="34" charset="0"/>
            <a:buChar char="•"/>
          </a:pPr>
          <a:r>
            <a:rPr lang="es-ES" sz="1900" kern="1200" dirty="0"/>
            <a:t>Verificar la autenticidad de las facturas y recibos presentados como gastos deducibles.</a:t>
          </a:r>
        </a:p>
        <a:p>
          <a:pPr marL="171450" lvl="1" indent="-171450" algn="l" defTabSz="844550">
            <a:lnSpc>
              <a:spcPct val="90000"/>
            </a:lnSpc>
            <a:spcBef>
              <a:spcPct val="0"/>
            </a:spcBef>
            <a:spcAft>
              <a:spcPct val="15000"/>
            </a:spcAft>
            <a:buFont typeface="Arial" panose="020B0604020202020204" pitchFamily="34" charset="0"/>
            <a:buChar char="•"/>
          </a:pPr>
          <a:r>
            <a:rPr lang="es-ES" sz="1900" kern="1200" dirty="0"/>
            <a:t>Comparar las declaraciones de años anteriores para detectar inconsistencias.</a:t>
          </a:r>
        </a:p>
      </dsp:txBody>
      <dsp:txXfrm>
        <a:off x="0" y="362395"/>
        <a:ext cx="10515599" cy="1705725"/>
      </dsp:txXfrm>
    </dsp:sp>
    <dsp:sp modelId="{943593BC-B434-463D-AA97-A6CFFFDC5831}">
      <dsp:nvSpPr>
        <dsp:cNvPr id="0" name=""/>
        <dsp:cNvSpPr/>
      </dsp:nvSpPr>
      <dsp:spPr>
        <a:xfrm>
          <a:off x="525779" y="81955"/>
          <a:ext cx="7360919" cy="5608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44550">
            <a:lnSpc>
              <a:spcPct val="90000"/>
            </a:lnSpc>
            <a:spcBef>
              <a:spcPct val="0"/>
            </a:spcBef>
            <a:spcAft>
              <a:spcPct val="35000"/>
            </a:spcAft>
            <a:buNone/>
          </a:pPr>
          <a:r>
            <a:rPr lang="es-ES" sz="1900" kern="1200" dirty="0"/>
            <a:t>Recomendaciones</a:t>
          </a:r>
        </a:p>
      </dsp:txBody>
      <dsp:txXfrm>
        <a:off x="553159" y="109335"/>
        <a:ext cx="7306159" cy="5061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B7DB38-AE31-414A-B842-4E6B12091141}">
      <dsp:nvSpPr>
        <dsp:cNvPr id="0" name=""/>
        <dsp:cNvSpPr/>
      </dsp:nvSpPr>
      <dsp:spPr>
        <a:xfrm>
          <a:off x="2460886" y="2787023"/>
          <a:ext cx="2269858" cy="226985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a:t>Actividades fraudulentas</a:t>
          </a:r>
        </a:p>
      </dsp:txBody>
      <dsp:txXfrm>
        <a:off x="2793299" y="3119436"/>
        <a:ext cx="1605032" cy="1605032"/>
      </dsp:txXfrm>
    </dsp:sp>
    <dsp:sp modelId="{3A7BE444-463F-4D76-871A-335D5831BB99}">
      <dsp:nvSpPr>
        <dsp:cNvPr id="0" name=""/>
        <dsp:cNvSpPr/>
      </dsp:nvSpPr>
      <dsp:spPr>
        <a:xfrm rot="12900000">
          <a:off x="927608" y="2366045"/>
          <a:ext cx="1816166" cy="646909"/>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F94B5B-83EA-4354-A00E-24ED5757A756}">
      <dsp:nvSpPr>
        <dsp:cNvPr id="0" name=""/>
        <dsp:cNvSpPr/>
      </dsp:nvSpPr>
      <dsp:spPr>
        <a:xfrm>
          <a:off x="13650" y="1306099"/>
          <a:ext cx="2156365" cy="172509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s-ES" sz="1800" b="1" i="0" kern="1200" dirty="0"/>
            <a:t>Ataques de Denegación de Servicio</a:t>
          </a:r>
          <a:endParaRPr lang="es-ES" sz="1800" kern="1200" dirty="0"/>
        </a:p>
      </dsp:txBody>
      <dsp:txXfrm>
        <a:off x="64176" y="1356625"/>
        <a:ext cx="2055313" cy="1624040"/>
      </dsp:txXfrm>
    </dsp:sp>
    <dsp:sp modelId="{1888B224-2A7A-4FED-BAED-45DD5AD3AF1A}">
      <dsp:nvSpPr>
        <dsp:cNvPr id="0" name=""/>
        <dsp:cNvSpPr/>
      </dsp:nvSpPr>
      <dsp:spPr>
        <a:xfrm rot="16200000">
          <a:off x="2687732" y="1449782"/>
          <a:ext cx="1816166" cy="646909"/>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F04F67A-A50B-4DAB-8988-DF50004B2D7C}">
      <dsp:nvSpPr>
        <dsp:cNvPr id="0" name=""/>
        <dsp:cNvSpPr/>
      </dsp:nvSpPr>
      <dsp:spPr>
        <a:xfrm>
          <a:off x="2517633" y="2608"/>
          <a:ext cx="2156365" cy="172509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s-ES" sz="1800" b="1" i="0" kern="1200" dirty="0"/>
            <a:t>Intrusiones</a:t>
          </a:r>
          <a:endParaRPr lang="es-ES" sz="1800" kern="1200" dirty="0"/>
        </a:p>
      </dsp:txBody>
      <dsp:txXfrm>
        <a:off x="2568159" y="53134"/>
        <a:ext cx="2055313" cy="1624040"/>
      </dsp:txXfrm>
    </dsp:sp>
    <dsp:sp modelId="{5416A456-1A33-4504-8B06-46EF378C4223}">
      <dsp:nvSpPr>
        <dsp:cNvPr id="0" name=""/>
        <dsp:cNvSpPr/>
      </dsp:nvSpPr>
      <dsp:spPr>
        <a:xfrm rot="19500000">
          <a:off x="4447857" y="2366045"/>
          <a:ext cx="1816166" cy="646909"/>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9222DED-8315-432E-892B-2ED4172996D4}">
      <dsp:nvSpPr>
        <dsp:cNvPr id="0" name=""/>
        <dsp:cNvSpPr/>
      </dsp:nvSpPr>
      <dsp:spPr>
        <a:xfrm>
          <a:off x="5021615" y="1306099"/>
          <a:ext cx="2156365" cy="172509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s-ES" sz="1800" b="1" i="0" kern="1200" dirty="0"/>
            <a:t>Fuga de datos</a:t>
          </a:r>
          <a:endParaRPr lang="es-ES" sz="1800" kern="1200" dirty="0"/>
        </a:p>
      </dsp:txBody>
      <dsp:txXfrm>
        <a:off x="5072141" y="1356625"/>
        <a:ext cx="2055313" cy="16240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B8889-8ADC-4F41-A9EC-A508B0643E55}">
      <dsp:nvSpPr>
        <dsp:cNvPr id="0" name=""/>
        <dsp:cNvSpPr/>
      </dsp:nvSpPr>
      <dsp:spPr>
        <a:xfrm>
          <a:off x="0" y="0"/>
          <a:ext cx="10515600" cy="158245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b="1" i="0" kern="1200" dirty="0"/>
            <a:t>Ataque de Denegación de Servicio (DoS)</a:t>
          </a:r>
          <a:endParaRPr lang="es-ES" sz="1800" kern="1200" dirty="0"/>
        </a:p>
        <a:p>
          <a:pPr marL="171450" lvl="1" indent="-171450" algn="l" defTabSz="711200">
            <a:lnSpc>
              <a:spcPct val="90000"/>
            </a:lnSpc>
            <a:spcBef>
              <a:spcPct val="0"/>
            </a:spcBef>
            <a:spcAft>
              <a:spcPct val="15000"/>
            </a:spcAft>
            <a:buChar char="•"/>
          </a:pPr>
          <a:r>
            <a:rPr lang="es-ES" sz="1600" kern="1200" dirty="0"/>
            <a:t>Se realiza desde un solo ordenador.</a:t>
          </a:r>
        </a:p>
        <a:p>
          <a:pPr marL="171450" lvl="1" indent="-171450" algn="l" defTabSz="711200">
            <a:lnSpc>
              <a:spcPct val="90000"/>
            </a:lnSpc>
            <a:spcBef>
              <a:spcPct val="0"/>
            </a:spcBef>
            <a:spcAft>
              <a:spcPct val="15000"/>
            </a:spcAft>
            <a:buChar char="•"/>
          </a:pPr>
          <a:r>
            <a:rPr lang="es-ES" sz="1600" b="0" i="0" kern="1200" dirty="0"/>
            <a:t>Sobrecarga el servidor o la red con un alto volumen de tráfico o solicitudes, lo que provoca una caída momentánea del servicio.</a:t>
          </a:r>
          <a:endParaRPr lang="es-ES" sz="1600" kern="1200" dirty="0"/>
        </a:p>
        <a:p>
          <a:pPr marL="171450" lvl="1" indent="-171450" algn="l" defTabSz="711200">
            <a:lnSpc>
              <a:spcPct val="90000"/>
            </a:lnSpc>
            <a:spcBef>
              <a:spcPct val="0"/>
            </a:spcBef>
            <a:spcAft>
              <a:spcPct val="15000"/>
            </a:spcAft>
            <a:buChar char="•"/>
          </a:pPr>
          <a:r>
            <a:rPr lang="es-ES" sz="1600" b="0" i="0" kern="1200" dirty="0"/>
            <a:t>Puede afectar la disponibilidad y la capacidad de respuesta del sistema.</a:t>
          </a:r>
          <a:endParaRPr lang="es-ES" sz="1600" kern="1200" dirty="0"/>
        </a:p>
      </dsp:txBody>
      <dsp:txXfrm>
        <a:off x="2261365" y="0"/>
        <a:ext cx="8254234" cy="1582454"/>
      </dsp:txXfrm>
    </dsp:sp>
    <dsp:sp modelId="{41159024-C933-4CB6-8D8E-D7396D4EFAB2}">
      <dsp:nvSpPr>
        <dsp:cNvPr id="0" name=""/>
        <dsp:cNvSpPr/>
      </dsp:nvSpPr>
      <dsp:spPr>
        <a:xfrm>
          <a:off x="158245" y="158245"/>
          <a:ext cx="2103120" cy="1265963"/>
        </a:xfrm>
        <a:prstGeom prst="roundRect">
          <a:avLst>
            <a:gd name="adj" fmla="val 10000"/>
          </a:avLst>
        </a:prstGeom>
        <a:blipFill rotWithShape="1">
          <a:blip xmlns:r="http://schemas.openxmlformats.org/officeDocument/2006/relationships" r:embed="rId1"/>
          <a:srcRect/>
          <a:stretch>
            <a:fillRect t="-28000" b="-28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305543-8B21-4D37-B88A-74DFC74C959A}">
      <dsp:nvSpPr>
        <dsp:cNvPr id="0" name=""/>
        <dsp:cNvSpPr/>
      </dsp:nvSpPr>
      <dsp:spPr>
        <a:xfrm>
          <a:off x="0" y="1740699"/>
          <a:ext cx="10515600" cy="158245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b="1" i="0" kern="1200" dirty="0"/>
            <a:t>Ataque de Denegación de Servicio Distribuido (</a:t>
          </a:r>
          <a:r>
            <a:rPr lang="es-ES" sz="1800" b="1" i="0" kern="1200" dirty="0" err="1"/>
            <a:t>DDoS</a:t>
          </a:r>
          <a:r>
            <a:rPr lang="es-ES" sz="1800" b="1" i="0" kern="1200" dirty="0"/>
            <a:t>)</a:t>
          </a:r>
          <a:endParaRPr lang="es-ES" sz="1800" kern="1200" dirty="0"/>
        </a:p>
        <a:p>
          <a:pPr marL="171450" lvl="1" indent="-171450" algn="l" defTabSz="711200">
            <a:lnSpc>
              <a:spcPct val="90000"/>
            </a:lnSpc>
            <a:spcBef>
              <a:spcPct val="0"/>
            </a:spcBef>
            <a:spcAft>
              <a:spcPct val="15000"/>
            </a:spcAft>
            <a:buChar char="•"/>
          </a:pPr>
          <a:r>
            <a:rPr lang="es-ES" sz="1600" b="0" i="0" kern="1200" dirty="0"/>
            <a:t>Se orquesta desde </a:t>
          </a:r>
          <a:r>
            <a:rPr lang="es-ES" sz="1600" b="1" i="0" kern="1200" dirty="0"/>
            <a:t>múltiples ubicaciones y sistemas</a:t>
          </a:r>
          <a:r>
            <a:rPr lang="es-ES" sz="1600" b="0" i="0" kern="1200" dirty="0"/>
            <a:t> al mismo tiempo.</a:t>
          </a:r>
          <a:endParaRPr lang="es-ES" sz="1600" kern="1200" dirty="0"/>
        </a:p>
        <a:p>
          <a:pPr marL="171450" lvl="1" indent="-171450" algn="l" defTabSz="711200">
            <a:lnSpc>
              <a:spcPct val="90000"/>
            </a:lnSpc>
            <a:spcBef>
              <a:spcPct val="0"/>
            </a:spcBef>
            <a:spcAft>
              <a:spcPct val="15000"/>
            </a:spcAft>
            <a:buChar char="•"/>
          </a:pPr>
          <a:r>
            <a:rPr lang="es-ES" sz="1600" b="0" i="0" kern="1200" dirty="0"/>
            <a:t>Utiliza una </a:t>
          </a:r>
          <a:r>
            <a:rPr lang="es-ES" sz="1600" b="1" i="0" kern="1200" dirty="0"/>
            <a:t>red de dispositivos comprometidos</a:t>
          </a:r>
          <a:r>
            <a:rPr lang="es-ES" sz="1600" b="0" i="0" kern="1200" dirty="0"/>
            <a:t> (conocidos como “zombis”) para lanzar peticiones simultáneas.</a:t>
          </a:r>
          <a:endParaRPr lang="es-ES" sz="1600" kern="1200" dirty="0"/>
        </a:p>
        <a:p>
          <a:pPr marL="171450" lvl="1" indent="-171450" algn="l" defTabSz="711200">
            <a:lnSpc>
              <a:spcPct val="90000"/>
            </a:lnSpc>
            <a:spcBef>
              <a:spcPct val="0"/>
            </a:spcBef>
            <a:spcAft>
              <a:spcPct val="15000"/>
            </a:spcAft>
            <a:buChar char="•"/>
          </a:pPr>
          <a:r>
            <a:rPr lang="es-ES" sz="1600" b="0" i="0" kern="1200" dirty="0"/>
            <a:t>Es aún más efectivo y difícil de mitigar, que el DoS, debido a la cantidad de recursos que aporta la red de “zombis”.</a:t>
          </a:r>
          <a:endParaRPr lang="es-ES" sz="1600" kern="1200" dirty="0"/>
        </a:p>
      </dsp:txBody>
      <dsp:txXfrm>
        <a:off x="2261365" y="1740699"/>
        <a:ext cx="8254234" cy="1582454"/>
      </dsp:txXfrm>
    </dsp:sp>
    <dsp:sp modelId="{95839217-1ECC-4943-BF3E-1A25BB393189}">
      <dsp:nvSpPr>
        <dsp:cNvPr id="0" name=""/>
        <dsp:cNvSpPr/>
      </dsp:nvSpPr>
      <dsp:spPr>
        <a:xfrm>
          <a:off x="158245" y="1898945"/>
          <a:ext cx="2103120" cy="1265963"/>
        </a:xfrm>
        <a:prstGeom prst="roundRect">
          <a:avLst>
            <a:gd name="adj" fmla="val 10000"/>
          </a:avLst>
        </a:prstGeom>
        <a:blipFill rotWithShape="1">
          <a:blip xmlns:r="http://schemas.openxmlformats.org/officeDocument/2006/relationships" r:embed="rId2"/>
          <a:srcRect/>
          <a:stretch>
            <a:fillRect t="-19000" b="-19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AAEA53-6D08-44EF-9142-E0F63E07A37C}">
      <dsp:nvSpPr>
        <dsp:cNvPr id="0" name=""/>
        <dsp:cNvSpPr/>
      </dsp:nvSpPr>
      <dsp:spPr>
        <a:xfrm>
          <a:off x="0" y="275754"/>
          <a:ext cx="10515599" cy="12316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54076" rIns="816127"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s-ES" sz="1700" b="0" i="0" kern="1200" dirty="0"/>
            <a:t>Filtrado de tráfico, balanceo de carga y configuraciones de firewall.</a:t>
          </a:r>
          <a:endParaRPr lang="es-ES" sz="1700" kern="1200" dirty="0"/>
        </a:p>
        <a:p>
          <a:pPr marL="171450" lvl="1" indent="-171450" algn="l" defTabSz="755650">
            <a:lnSpc>
              <a:spcPct val="90000"/>
            </a:lnSpc>
            <a:spcBef>
              <a:spcPct val="0"/>
            </a:spcBef>
            <a:spcAft>
              <a:spcPct val="15000"/>
            </a:spcAft>
            <a:buFont typeface="Arial" panose="020B0604020202020204" pitchFamily="34" charset="0"/>
            <a:buChar char="•"/>
          </a:pPr>
          <a:r>
            <a:rPr lang="es-ES" sz="1700" kern="1200" dirty="0"/>
            <a:t>Servicios en la nube, sistemas de detección y mitigación, así como configuraciones avanzadas de seguridad.</a:t>
          </a:r>
        </a:p>
      </dsp:txBody>
      <dsp:txXfrm>
        <a:off x="0" y="275754"/>
        <a:ext cx="10515599" cy="1231650"/>
      </dsp:txXfrm>
    </dsp:sp>
    <dsp:sp modelId="{943593BC-B434-463D-AA97-A6CFFFDC5831}">
      <dsp:nvSpPr>
        <dsp:cNvPr id="0" name=""/>
        <dsp:cNvSpPr/>
      </dsp:nvSpPr>
      <dsp:spPr>
        <a:xfrm>
          <a:off x="525779" y="24834"/>
          <a:ext cx="7360919" cy="5018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pPr>
          <a:r>
            <a:rPr lang="es-ES" sz="1700" kern="1200" dirty="0"/>
            <a:t>Recomendaciones</a:t>
          </a:r>
        </a:p>
      </dsp:txBody>
      <dsp:txXfrm>
        <a:off x="550277" y="49332"/>
        <a:ext cx="7311923" cy="45284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E1837-A2AA-4FF9-AC98-8C809C7AB936}">
      <dsp:nvSpPr>
        <dsp:cNvPr id="0" name=""/>
        <dsp:cNvSpPr/>
      </dsp:nvSpPr>
      <dsp:spPr>
        <a:xfrm>
          <a:off x="0" y="0"/>
          <a:ext cx="10515600" cy="123641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s-ES" sz="2100" b="1" i="0" kern="1200" dirty="0"/>
            <a:t>Ataques de Fuerza Bruta</a:t>
          </a:r>
          <a:endParaRPr lang="es-ES" sz="2100" kern="1200" dirty="0"/>
        </a:p>
        <a:p>
          <a:pPr marL="171450" lvl="1" indent="-171450" algn="l" defTabSz="711200">
            <a:lnSpc>
              <a:spcPct val="90000"/>
            </a:lnSpc>
            <a:spcBef>
              <a:spcPct val="0"/>
            </a:spcBef>
            <a:spcAft>
              <a:spcPct val="15000"/>
            </a:spcAft>
            <a:buChar char="•"/>
          </a:pPr>
          <a:r>
            <a:rPr lang="es-ES" sz="1600" b="0" i="0" kern="1200" dirty="0"/>
            <a:t>Intentan adivinar contraseñas probando múltiples combinaciones hasta encontrar la correcta.</a:t>
          </a:r>
          <a:endParaRPr lang="es-ES" sz="1600" kern="1200" dirty="0"/>
        </a:p>
        <a:p>
          <a:pPr marL="171450" lvl="1" indent="-171450" algn="l" defTabSz="711200">
            <a:lnSpc>
              <a:spcPct val="90000"/>
            </a:lnSpc>
            <a:spcBef>
              <a:spcPct val="0"/>
            </a:spcBef>
            <a:spcAft>
              <a:spcPct val="15000"/>
            </a:spcAft>
            <a:buChar char="•"/>
          </a:pPr>
          <a:r>
            <a:rPr lang="es-ES" sz="1600" b="0" i="0" kern="1200" dirty="0"/>
            <a:t>Puede dar acceso no autorizado a sistemas.</a:t>
          </a:r>
          <a:endParaRPr lang="es-ES" sz="1600" kern="1200" dirty="0"/>
        </a:p>
      </dsp:txBody>
      <dsp:txXfrm>
        <a:off x="2226761" y="0"/>
        <a:ext cx="8288838" cy="1236415"/>
      </dsp:txXfrm>
    </dsp:sp>
    <dsp:sp modelId="{0134E61A-037F-4B52-BC3B-89AF079F3730}">
      <dsp:nvSpPr>
        <dsp:cNvPr id="0" name=""/>
        <dsp:cNvSpPr/>
      </dsp:nvSpPr>
      <dsp:spPr>
        <a:xfrm>
          <a:off x="123641" y="123641"/>
          <a:ext cx="2103120" cy="989132"/>
        </a:xfrm>
        <a:prstGeom prst="roundRect">
          <a:avLst>
            <a:gd name="adj" fmla="val 10000"/>
          </a:avLst>
        </a:prstGeom>
        <a:blipFill rotWithShape="1">
          <a:blip xmlns:r="http://schemas.openxmlformats.org/officeDocument/2006/relationships" r:embed="rId1"/>
          <a:srcRect/>
          <a:stretch>
            <a:fillRect t="-10000" b="-10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82D9ED-5F86-4ED0-8453-7AB893E18382}">
      <dsp:nvSpPr>
        <dsp:cNvPr id="0" name=""/>
        <dsp:cNvSpPr/>
      </dsp:nvSpPr>
      <dsp:spPr>
        <a:xfrm>
          <a:off x="0" y="1360057"/>
          <a:ext cx="10515600" cy="123641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s-ES" sz="2100" b="1" i="0" kern="1200" dirty="0"/>
            <a:t>Intrusos Internos</a:t>
          </a:r>
          <a:endParaRPr lang="es-ES" sz="2100" kern="1200" dirty="0"/>
        </a:p>
        <a:p>
          <a:pPr marL="171450" lvl="1" indent="-171450" algn="l" defTabSz="711200">
            <a:lnSpc>
              <a:spcPct val="90000"/>
            </a:lnSpc>
            <a:spcBef>
              <a:spcPct val="0"/>
            </a:spcBef>
            <a:spcAft>
              <a:spcPct val="15000"/>
            </a:spcAft>
            <a:buFont typeface="Arial" panose="020B0604020202020204" pitchFamily="34" charset="0"/>
            <a:buChar char="•"/>
          </a:pPr>
          <a:r>
            <a:rPr lang="es-ES" sz="1600" b="0" i="0" kern="1200" dirty="0"/>
            <a:t>Personas dentro de la organización que abusan de su acceso legítimo para fines maliciosos.</a:t>
          </a:r>
          <a:endParaRPr lang="es-ES" sz="1600" kern="1200" dirty="0"/>
        </a:p>
        <a:p>
          <a:pPr marL="171450" lvl="1" indent="-171450" algn="l" defTabSz="711200">
            <a:lnSpc>
              <a:spcPct val="90000"/>
            </a:lnSpc>
            <a:spcBef>
              <a:spcPct val="0"/>
            </a:spcBef>
            <a:spcAft>
              <a:spcPct val="15000"/>
            </a:spcAft>
            <a:buFont typeface="Arial" panose="020B0604020202020204" pitchFamily="34" charset="0"/>
            <a:buChar char="•"/>
          </a:pPr>
          <a:r>
            <a:rPr lang="es-ES" sz="1600" b="0" i="0" kern="1200" dirty="0"/>
            <a:t>Pueden robar datos o dañar sistemas causando daños significativos.</a:t>
          </a:r>
          <a:endParaRPr lang="es-ES" sz="1600" kern="1200" dirty="0"/>
        </a:p>
      </dsp:txBody>
      <dsp:txXfrm>
        <a:off x="2226761" y="1360057"/>
        <a:ext cx="8288838" cy="1236415"/>
      </dsp:txXfrm>
    </dsp:sp>
    <dsp:sp modelId="{4EE46312-8CF5-402C-913C-3AA6BAC13F3C}">
      <dsp:nvSpPr>
        <dsp:cNvPr id="0" name=""/>
        <dsp:cNvSpPr/>
      </dsp:nvSpPr>
      <dsp:spPr>
        <a:xfrm>
          <a:off x="123641" y="1483698"/>
          <a:ext cx="2103120" cy="989132"/>
        </a:xfrm>
        <a:prstGeom prst="roundRect">
          <a:avLst>
            <a:gd name="adj" fmla="val 10000"/>
          </a:avLst>
        </a:prstGeom>
        <a:blipFill rotWithShape="1">
          <a:blip xmlns:r="http://schemas.openxmlformats.org/officeDocument/2006/relationships" r:embed="rId2"/>
          <a:srcRect/>
          <a:stretch>
            <a:fillRect t="-11000" b="-11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AAEA53-6D08-44EF-9142-E0F63E07A37C}">
      <dsp:nvSpPr>
        <dsp:cNvPr id="0" name=""/>
        <dsp:cNvSpPr/>
      </dsp:nvSpPr>
      <dsp:spPr>
        <a:xfrm>
          <a:off x="0" y="399902"/>
          <a:ext cx="10515599" cy="16159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s-ES" sz="1800" b="0" i="0" kern="1200" dirty="0"/>
            <a:t>Configurar sistemas para bloquear automáticamente las direcciones IP después de varios intentos fallidos de inicio de sesión. Esto dificulta los ataques de fuerza bruta.</a:t>
          </a:r>
          <a:endParaRPr lang="es-ES" sz="1800" kern="1200" dirty="0"/>
        </a:p>
        <a:p>
          <a:pPr marL="171450" lvl="1" indent="-171450" algn="l" defTabSz="800100">
            <a:lnSpc>
              <a:spcPct val="90000"/>
            </a:lnSpc>
            <a:spcBef>
              <a:spcPct val="0"/>
            </a:spcBef>
            <a:spcAft>
              <a:spcPct val="15000"/>
            </a:spcAft>
            <a:buChar char="•"/>
          </a:pPr>
          <a:r>
            <a:rPr lang="es-ES" sz="1800" b="0" i="0" kern="1200" dirty="0"/>
            <a:t>Evitar contraseñas predecibles como “123456” o “</a:t>
          </a:r>
          <a:r>
            <a:rPr lang="es-ES" sz="1800" b="0" i="0" kern="1200" dirty="0" err="1"/>
            <a:t>password</a:t>
          </a:r>
          <a:r>
            <a:rPr lang="es-ES" sz="1800" b="0" i="0" kern="1200" dirty="0"/>
            <a:t>”.</a:t>
          </a:r>
          <a:endParaRPr lang="es-ES" sz="1800" kern="1200" dirty="0"/>
        </a:p>
        <a:p>
          <a:pPr marL="171450" lvl="1" indent="-171450" algn="l" defTabSz="800100">
            <a:lnSpc>
              <a:spcPct val="90000"/>
            </a:lnSpc>
            <a:spcBef>
              <a:spcPct val="0"/>
            </a:spcBef>
            <a:spcAft>
              <a:spcPct val="15000"/>
            </a:spcAft>
            <a:buChar char="•"/>
          </a:pPr>
          <a:r>
            <a:rPr lang="es-ES" sz="1800" b="0" i="0" kern="1200" dirty="0"/>
            <a:t>Limita el acceso a sistemas críticos solo desde direcciones IP específicas o rangos confiables. </a:t>
          </a:r>
          <a:endParaRPr lang="es-ES" sz="1800" kern="1200" dirty="0"/>
        </a:p>
      </dsp:txBody>
      <dsp:txXfrm>
        <a:off x="0" y="399902"/>
        <a:ext cx="10515599" cy="1615950"/>
      </dsp:txXfrm>
    </dsp:sp>
    <dsp:sp modelId="{943593BC-B434-463D-AA97-A6CFFFDC5831}">
      <dsp:nvSpPr>
        <dsp:cNvPr id="0" name=""/>
        <dsp:cNvSpPr/>
      </dsp:nvSpPr>
      <dsp:spPr>
        <a:xfrm>
          <a:off x="525779" y="134222"/>
          <a:ext cx="7360919"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s-ES" sz="1800" kern="1200" dirty="0"/>
            <a:t>Recomendaciones</a:t>
          </a:r>
        </a:p>
      </dsp:txBody>
      <dsp:txXfrm>
        <a:off x="551718" y="160161"/>
        <a:ext cx="7309041" cy="47948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E1837-A2AA-4FF9-AC98-8C809C7AB936}">
      <dsp:nvSpPr>
        <dsp:cNvPr id="0" name=""/>
        <dsp:cNvSpPr/>
      </dsp:nvSpPr>
      <dsp:spPr>
        <a:xfrm>
          <a:off x="0" y="0"/>
          <a:ext cx="10515600" cy="123641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b="1" i="0" kern="1200" dirty="0"/>
            <a:t>Información de Identificación Personal </a:t>
          </a:r>
          <a:endParaRPr lang="es-ES" sz="1900" kern="1200" dirty="0"/>
        </a:p>
        <a:p>
          <a:pPr marL="114300" lvl="1" indent="-114300" algn="l" defTabSz="666750">
            <a:lnSpc>
              <a:spcPct val="90000"/>
            </a:lnSpc>
            <a:spcBef>
              <a:spcPct val="0"/>
            </a:spcBef>
            <a:spcAft>
              <a:spcPct val="15000"/>
            </a:spcAft>
            <a:buChar char="•"/>
          </a:pPr>
          <a:r>
            <a:rPr lang="es-ES" sz="1500" b="0" i="0" kern="1200" dirty="0"/>
            <a:t>Incluye datos como números de la seguridad social, números de tarjetas de crédito y otra información personal identificable.</a:t>
          </a:r>
          <a:endParaRPr lang="es-ES" sz="1500" kern="1200" dirty="0"/>
        </a:p>
        <a:p>
          <a:pPr marL="114300" lvl="1" indent="-114300" algn="l" defTabSz="666750">
            <a:lnSpc>
              <a:spcPct val="90000"/>
            </a:lnSpc>
            <a:spcBef>
              <a:spcPct val="0"/>
            </a:spcBef>
            <a:spcAft>
              <a:spcPct val="15000"/>
            </a:spcAft>
            <a:buChar char="•"/>
          </a:pPr>
          <a:r>
            <a:rPr lang="es-ES" sz="1500" b="0" i="0" kern="1200" dirty="0"/>
            <a:t>Puede provocar robos de identidad y daños financieros.</a:t>
          </a:r>
          <a:endParaRPr lang="es-ES" sz="1500" b="0" kern="1200" dirty="0"/>
        </a:p>
      </dsp:txBody>
      <dsp:txXfrm>
        <a:off x="2226761" y="0"/>
        <a:ext cx="8288838" cy="1236415"/>
      </dsp:txXfrm>
    </dsp:sp>
    <dsp:sp modelId="{0134E61A-037F-4B52-BC3B-89AF079F3730}">
      <dsp:nvSpPr>
        <dsp:cNvPr id="0" name=""/>
        <dsp:cNvSpPr/>
      </dsp:nvSpPr>
      <dsp:spPr>
        <a:xfrm>
          <a:off x="123641" y="123641"/>
          <a:ext cx="2103120" cy="989132"/>
        </a:xfrm>
        <a:prstGeom prst="roundRect">
          <a:avLst>
            <a:gd name="adj" fmla="val 10000"/>
          </a:avLst>
        </a:prstGeom>
        <a:blipFill rotWithShape="1">
          <a:blip xmlns:r="http://schemas.openxmlformats.org/officeDocument/2006/relationships" r:embed="rId1"/>
          <a:srcRect/>
          <a:stretch>
            <a:fillRect l="-17000" r="-1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82D9ED-5F86-4ED0-8453-7AB893E18382}">
      <dsp:nvSpPr>
        <dsp:cNvPr id="0" name=""/>
        <dsp:cNvSpPr/>
      </dsp:nvSpPr>
      <dsp:spPr>
        <a:xfrm>
          <a:off x="0" y="1360057"/>
          <a:ext cx="10515600" cy="123641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b="1" i="0" kern="1200" dirty="0"/>
            <a:t>Secretos Comerciales o Propiedad Intelectual</a:t>
          </a:r>
          <a:endParaRPr lang="es-ES" sz="1900" kern="1200" dirty="0"/>
        </a:p>
        <a:p>
          <a:pPr marL="114300" lvl="1" indent="-114300" algn="l" defTabSz="666750">
            <a:lnSpc>
              <a:spcPct val="90000"/>
            </a:lnSpc>
            <a:spcBef>
              <a:spcPct val="0"/>
            </a:spcBef>
            <a:spcAft>
              <a:spcPct val="15000"/>
            </a:spcAft>
            <a:buFont typeface="Arial" panose="020B0604020202020204" pitchFamily="34" charset="0"/>
            <a:buChar char="•"/>
          </a:pPr>
          <a:r>
            <a:rPr lang="es-ES" sz="1500" b="0" i="0" kern="1200" dirty="0"/>
            <a:t>La divulgación de información confidencial sobre estrategias comerciales, planes de productos o tecnologías patentadas puede afectar la competitividad y la reputación de una empresa.</a:t>
          </a:r>
          <a:endParaRPr lang="es-ES" sz="1500" kern="1200" dirty="0"/>
        </a:p>
      </dsp:txBody>
      <dsp:txXfrm>
        <a:off x="2226761" y="1360057"/>
        <a:ext cx="8288838" cy="1236415"/>
      </dsp:txXfrm>
    </dsp:sp>
    <dsp:sp modelId="{4EE46312-8CF5-402C-913C-3AA6BAC13F3C}">
      <dsp:nvSpPr>
        <dsp:cNvPr id="0" name=""/>
        <dsp:cNvSpPr/>
      </dsp:nvSpPr>
      <dsp:spPr>
        <a:xfrm>
          <a:off x="123641" y="1483698"/>
          <a:ext cx="2103120" cy="989132"/>
        </a:xfrm>
        <a:prstGeom prst="roundRect">
          <a:avLst>
            <a:gd name="adj" fmla="val 10000"/>
          </a:avLst>
        </a:prstGeom>
        <a:blipFill rotWithShape="1">
          <a:blip xmlns:r="http://schemas.openxmlformats.org/officeDocument/2006/relationships" r:embed="rId2"/>
          <a:srcRect/>
          <a:stretch>
            <a:fillRect t="-21000" b="-21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AAEA53-6D08-44EF-9142-E0F63E07A37C}">
      <dsp:nvSpPr>
        <dsp:cNvPr id="0" name=""/>
        <dsp:cNvSpPr/>
      </dsp:nvSpPr>
      <dsp:spPr>
        <a:xfrm>
          <a:off x="0" y="399902"/>
          <a:ext cx="10515599" cy="16159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s-ES" sz="1800" b="0" i="0" kern="1200" dirty="0"/>
            <a:t>Limitar el acceso a la información confidencial solo a aquellos empleados que realmente lo necesiten.</a:t>
          </a:r>
          <a:endParaRPr lang="es-E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s-ES" sz="1800" b="0" i="0" kern="1200" dirty="0"/>
            <a:t>Utilizar encriptación para proteger los datos almacenados y transmitidos.</a:t>
          </a:r>
          <a:endParaRPr lang="es-E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s-ES" sz="1800" b="0" i="0" kern="1200" dirty="0"/>
            <a:t>Realizar auditorías periódicas para detectar actividades inusuales o accesos no autorizados. </a:t>
          </a:r>
          <a:endParaRPr lang="es-ES" sz="1800" kern="1200" dirty="0"/>
        </a:p>
      </dsp:txBody>
      <dsp:txXfrm>
        <a:off x="0" y="399902"/>
        <a:ext cx="10515599" cy="1615950"/>
      </dsp:txXfrm>
    </dsp:sp>
    <dsp:sp modelId="{943593BC-B434-463D-AA97-A6CFFFDC5831}">
      <dsp:nvSpPr>
        <dsp:cNvPr id="0" name=""/>
        <dsp:cNvSpPr/>
      </dsp:nvSpPr>
      <dsp:spPr>
        <a:xfrm>
          <a:off x="525779" y="134222"/>
          <a:ext cx="7360919"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s-ES" sz="1800" kern="1200" dirty="0"/>
            <a:t>Recomendaciones</a:t>
          </a:r>
        </a:p>
      </dsp:txBody>
      <dsp:txXfrm>
        <a:off x="551718" y="160161"/>
        <a:ext cx="7309041" cy="47948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4AD510-BCF5-45C0-80CD-8EBC3D53DD75}">
      <dsp:nvSpPr>
        <dsp:cNvPr id="0" name=""/>
        <dsp:cNvSpPr/>
      </dsp:nvSpPr>
      <dsp:spPr>
        <a:xfrm>
          <a:off x="0" y="909"/>
          <a:ext cx="717314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6B504B-64C8-4387-8606-4A6559D55E16}">
      <dsp:nvSpPr>
        <dsp:cNvPr id="0" name=""/>
        <dsp:cNvSpPr/>
      </dsp:nvSpPr>
      <dsp:spPr>
        <a:xfrm>
          <a:off x="0" y="909"/>
          <a:ext cx="7173141" cy="620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ES" sz="1200" kern="1200" dirty="0"/>
            <a:t>Sufrió la irrupción en su computadora donde le extrajeron información personal. Entre dicha información personal existían fotos desnudas de la cantante.</a:t>
          </a:r>
        </a:p>
      </dsp:txBody>
      <dsp:txXfrm>
        <a:off x="0" y="909"/>
        <a:ext cx="7173141" cy="620515"/>
      </dsp:txXfrm>
    </dsp:sp>
    <dsp:sp modelId="{D517CD9B-4963-4755-B900-B2CA0AFBB8F9}">
      <dsp:nvSpPr>
        <dsp:cNvPr id="0" name=""/>
        <dsp:cNvSpPr/>
      </dsp:nvSpPr>
      <dsp:spPr>
        <a:xfrm>
          <a:off x="0" y="621425"/>
          <a:ext cx="717314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80345A-32AE-41B4-A6A1-B8A6F9BB00E4}">
      <dsp:nvSpPr>
        <dsp:cNvPr id="0" name=""/>
        <dsp:cNvSpPr/>
      </dsp:nvSpPr>
      <dsp:spPr>
        <a:xfrm>
          <a:off x="0" y="621425"/>
          <a:ext cx="7173141" cy="620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ES" sz="1200" kern="1200" dirty="0"/>
            <a:t>Long fue condenado por fraude, uso no autorizado de una computadora, posesión de bienes robados y falsedad de datos.</a:t>
          </a:r>
        </a:p>
      </dsp:txBody>
      <dsp:txXfrm>
        <a:off x="0" y="621425"/>
        <a:ext cx="7173141" cy="620515"/>
      </dsp:txXfrm>
    </dsp:sp>
    <dsp:sp modelId="{1E59B0F0-FCFC-40D9-95CD-A0BE6BA49EEA}">
      <dsp:nvSpPr>
        <dsp:cNvPr id="0" name=""/>
        <dsp:cNvSpPr/>
      </dsp:nvSpPr>
      <dsp:spPr>
        <a:xfrm>
          <a:off x="0" y="1241940"/>
          <a:ext cx="717314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00BB6-4932-4EE5-B971-13A12D31EBBA}">
      <dsp:nvSpPr>
        <dsp:cNvPr id="0" name=""/>
        <dsp:cNvSpPr/>
      </dsp:nvSpPr>
      <dsp:spPr>
        <a:xfrm>
          <a:off x="0" y="1241940"/>
          <a:ext cx="7173141" cy="620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ES" sz="1200" b="0" i="0" kern="1200" dirty="0"/>
            <a:t>Capturado en Vancouver, </a:t>
          </a:r>
          <a:r>
            <a:rPr lang="es-ES" sz="1200" kern="1200" dirty="0"/>
            <a:t>condenado a prisión domiciliar de cuatro meses y un año de libertad condicional por los dos delitos de los que se declaró culpable: alteración de datos y posesión de bienes robados.</a:t>
          </a:r>
        </a:p>
      </dsp:txBody>
      <dsp:txXfrm>
        <a:off x="0" y="1241940"/>
        <a:ext cx="7173141" cy="62051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4AD510-BCF5-45C0-80CD-8EBC3D53DD75}">
      <dsp:nvSpPr>
        <dsp:cNvPr id="0" name=""/>
        <dsp:cNvSpPr/>
      </dsp:nvSpPr>
      <dsp:spPr>
        <a:xfrm>
          <a:off x="0" y="1193"/>
          <a:ext cx="717314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6B504B-64C8-4387-8606-4A6559D55E16}">
      <dsp:nvSpPr>
        <dsp:cNvPr id="0" name=""/>
        <dsp:cNvSpPr/>
      </dsp:nvSpPr>
      <dsp:spPr>
        <a:xfrm>
          <a:off x="0" y="1193"/>
          <a:ext cx="7173141" cy="814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s-ES" sz="1600" kern="1200" dirty="0"/>
            <a:t>Acusado de robar más de 200 millones de dólares vulnerando los sistemas de seguridad online de 217 bancos.</a:t>
          </a:r>
        </a:p>
      </dsp:txBody>
      <dsp:txXfrm>
        <a:off x="0" y="1193"/>
        <a:ext cx="7173141" cy="814039"/>
      </dsp:txXfrm>
    </dsp:sp>
    <dsp:sp modelId="{D517CD9B-4963-4755-B900-B2CA0AFBB8F9}">
      <dsp:nvSpPr>
        <dsp:cNvPr id="0" name=""/>
        <dsp:cNvSpPr/>
      </dsp:nvSpPr>
      <dsp:spPr>
        <a:xfrm>
          <a:off x="0" y="815233"/>
          <a:ext cx="717314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80345A-32AE-41B4-A6A1-B8A6F9BB00E4}">
      <dsp:nvSpPr>
        <dsp:cNvPr id="0" name=""/>
        <dsp:cNvSpPr/>
      </dsp:nvSpPr>
      <dsp:spPr>
        <a:xfrm>
          <a:off x="0" y="815233"/>
          <a:ext cx="7173141" cy="814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s-ES" sz="1600" kern="1200" dirty="0"/>
            <a:t>Comercializó con otros desarrolladores varias versiones del virus </a:t>
          </a:r>
          <a:r>
            <a:rPr lang="es-ES" sz="1600" kern="1200" dirty="0" err="1"/>
            <a:t>SpyEye</a:t>
          </a:r>
          <a:r>
            <a:rPr lang="es-ES" sz="1600" kern="1200" dirty="0"/>
            <a:t> que permitió que otros ciber-delincuentes puedan realizar delitos sobre otras víctimas.</a:t>
          </a:r>
        </a:p>
      </dsp:txBody>
      <dsp:txXfrm>
        <a:off x="0" y="815233"/>
        <a:ext cx="7173141" cy="814039"/>
      </dsp:txXfrm>
    </dsp:sp>
    <dsp:sp modelId="{661D4527-3E99-4994-99E9-4A26259FF9A7}">
      <dsp:nvSpPr>
        <dsp:cNvPr id="0" name=""/>
        <dsp:cNvSpPr/>
      </dsp:nvSpPr>
      <dsp:spPr>
        <a:xfrm>
          <a:off x="0" y="1629272"/>
          <a:ext cx="717314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5EC4A7-9A88-491B-8BC6-35E020E64A49}">
      <dsp:nvSpPr>
        <dsp:cNvPr id="0" name=""/>
        <dsp:cNvSpPr/>
      </dsp:nvSpPr>
      <dsp:spPr>
        <a:xfrm>
          <a:off x="0" y="1629272"/>
          <a:ext cx="7173141" cy="814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s-ES" sz="1600" kern="1200" dirty="0"/>
            <a:t>Capturado en </a:t>
          </a:r>
          <a:r>
            <a:rPr lang="es-ES" sz="1600" b="0" i="0" kern="1200" dirty="0"/>
            <a:t>Tailandia y </a:t>
          </a:r>
          <a:r>
            <a:rPr lang="es-ES" sz="1600" kern="1200" dirty="0"/>
            <a:t>extraditado a Estados Unidos donde fue condenado a 15 años de cárcel y 3 años de libertad condicional.</a:t>
          </a:r>
        </a:p>
      </dsp:txBody>
      <dsp:txXfrm>
        <a:off x="0" y="1629272"/>
        <a:ext cx="7173141" cy="8140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369445-FB68-4BE5-A5C0-E1FB0368176F}">
      <dsp:nvSpPr>
        <dsp:cNvPr id="0" name=""/>
        <dsp:cNvSpPr/>
      </dsp:nvSpPr>
      <dsp:spPr>
        <a:xfrm>
          <a:off x="2931257" y="1865186"/>
          <a:ext cx="1329117" cy="1329117"/>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s-ES" sz="1100" kern="1200" dirty="0"/>
            <a:t>Actividades fraudulentas</a:t>
          </a:r>
        </a:p>
      </dsp:txBody>
      <dsp:txXfrm>
        <a:off x="3125902" y="2059831"/>
        <a:ext cx="939827" cy="939827"/>
      </dsp:txXfrm>
    </dsp:sp>
    <dsp:sp modelId="{CD538471-28A5-4CA2-A157-1C855DD91051}">
      <dsp:nvSpPr>
        <dsp:cNvPr id="0" name=""/>
        <dsp:cNvSpPr/>
      </dsp:nvSpPr>
      <dsp:spPr>
        <a:xfrm rot="16200000">
          <a:off x="3454948" y="1381422"/>
          <a:ext cx="281735" cy="45189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a:p>
      </dsp:txBody>
      <dsp:txXfrm>
        <a:off x="3497208" y="1514062"/>
        <a:ext cx="197215" cy="271139"/>
      </dsp:txXfrm>
    </dsp:sp>
    <dsp:sp modelId="{D726190F-6837-498F-99FD-C6A2F77D80C2}">
      <dsp:nvSpPr>
        <dsp:cNvPr id="0" name=""/>
        <dsp:cNvSpPr/>
      </dsp:nvSpPr>
      <dsp:spPr>
        <a:xfrm>
          <a:off x="2931257" y="4493"/>
          <a:ext cx="1329117" cy="1329117"/>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s-ES" sz="1100" kern="1200" dirty="0"/>
            <a:t>Fraude con tarjetas de crédito</a:t>
          </a:r>
        </a:p>
      </dsp:txBody>
      <dsp:txXfrm>
        <a:off x="3125902" y="199138"/>
        <a:ext cx="939827" cy="939827"/>
      </dsp:txXfrm>
    </dsp:sp>
    <dsp:sp modelId="{964CBE8C-F20F-41A0-A237-86019CC2D582}">
      <dsp:nvSpPr>
        <dsp:cNvPr id="0" name=""/>
        <dsp:cNvSpPr/>
      </dsp:nvSpPr>
      <dsp:spPr>
        <a:xfrm>
          <a:off x="4377321" y="2303795"/>
          <a:ext cx="281735" cy="45189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a:p>
      </dsp:txBody>
      <dsp:txXfrm>
        <a:off x="4377321" y="2394175"/>
        <a:ext cx="197215" cy="271139"/>
      </dsp:txXfrm>
    </dsp:sp>
    <dsp:sp modelId="{C3A7F098-4871-4661-BB17-77AF197870CF}">
      <dsp:nvSpPr>
        <dsp:cNvPr id="0" name=""/>
        <dsp:cNvSpPr/>
      </dsp:nvSpPr>
      <dsp:spPr>
        <a:xfrm>
          <a:off x="4791950" y="1865186"/>
          <a:ext cx="1329117" cy="1329117"/>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s-ES" sz="1100" b="0" i="0" kern="1200" dirty="0">
              <a:effectLst/>
              <a:latin typeface="+mn-lt"/>
              <a:ea typeface="+mn-ea"/>
              <a:cs typeface="+mn-cs"/>
            </a:rPr>
            <a:t>Transacciones no autorizadas</a:t>
          </a:r>
          <a:endParaRPr lang="es-ES" sz="1100" kern="1200" dirty="0"/>
        </a:p>
      </dsp:txBody>
      <dsp:txXfrm>
        <a:off x="4986595" y="2059831"/>
        <a:ext cx="939827" cy="939827"/>
      </dsp:txXfrm>
    </dsp:sp>
    <dsp:sp modelId="{2CCC3356-4973-42B3-A58F-BB2BF92A992D}">
      <dsp:nvSpPr>
        <dsp:cNvPr id="0" name=""/>
        <dsp:cNvSpPr/>
      </dsp:nvSpPr>
      <dsp:spPr>
        <a:xfrm rot="5400000">
          <a:off x="3454948" y="3226168"/>
          <a:ext cx="281735" cy="45189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a:p>
      </dsp:txBody>
      <dsp:txXfrm>
        <a:off x="3497208" y="3274288"/>
        <a:ext cx="197215" cy="271139"/>
      </dsp:txXfrm>
    </dsp:sp>
    <dsp:sp modelId="{B29C4CF7-9F2B-425D-9CA6-72A09EF2320F}">
      <dsp:nvSpPr>
        <dsp:cNvPr id="0" name=""/>
        <dsp:cNvSpPr/>
      </dsp:nvSpPr>
      <dsp:spPr>
        <a:xfrm>
          <a:off x="2931257" y="3725879"/>
          <a:ext cx="1329117" cy="1329117"/>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s-ES" sz="1100" kern="1200" dirty="0"/>
            <a:t>Lavado de dinero</a:t>
          </a:r>
        </a:p>
      </dsp:txBody>
      <dsp:txXfrm>
        <a:off x="3125902" y="3920524"/>
        <a:ext cx="939827" cy="939827"/>
      </dsp:txXfrm>
    </dsp:sp>
    <dsp:sp modelId="{75F30A71-3739-4D33-91F2-5E2931BFF024}">
      <dsp:nvSpPr>
        <dsp:cNvPr id="0" name=""/>
        <dsp:cNvSpPr/>
      </dsp:nvSpPr>
      <dsp:spPr>
        <a:xfrm rot="10800000">
          <a:off x="2532575" y="2303795"/>
          <a:ext cx="281735" cy="45189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a:p>
      </dsp:txBody>
      <dsp:txXfrm rot="10800000">
        <a:off x="2617095" y="2394175"/>
        <a:ext cx="197215" cy="271139"/>
      </dsp:txXfrm>
    </dsp:sp>
    <dsp:sp modelId="{ADFFB66E-B7C2-4C37-96D3-4BBFB033766E}">
      <dsp:nvSpPr>
        <dsp:cNvPr id="0" name=""/>
        <dsp:cNvSpPr/>
      </dsp:nvSpPr>
      <dsp:spPr>
        <a:xfrm>
          <a:off x="1070564" y="1865186"/>
          <a:ext cx="1329117" cy="1329117"/>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s-ES" sz="1100" b="0" i="0" kern="1200" dirty="0"/>
            <a:t>Declaraciones de impuestos falsas</a:t>
          </a:r>
          <a:endParaRPr lang="es-ES" sz="1100" kern="1200" dirty="0"/>
        </a:p>
      </dsp:txBody>
      <dsp:txXfrm>
        <a:off x="1265209" y="2059831"/>
        <a:ext cx="939827" cy="93982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AEEF7-C3EE-4A4D-B9BF-5C900E2A8837}">
      <dsp:nvSpPr>
        <dsp:cNvPr id="0" name=""/>
        <dsp:cNvSpPr/>
      </dsp:nvSpPr>
      <dsp:spPr>
        <a:xfrm>
          <a:off x="0" y="0"/>
          <a:ext cx="6818566" cy="109124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kern="1200" dirty="0" err="1"/>
            <a:t>Spy</a:t>
          </a:r>
          <a:r>
            <a:rPr lang="es-ES" sz="1800" kern="1200" dirty="0"/>
            <a:t> </a:t>
          </a:r>
          <a:r>
            <a:rPr lang="es-ES" sz="1800" kern="1200" dirty="0" err="1"/>
            <a:t>Eye</a:t>
          </a:r>
          <a:r>
            <a:rPr lang="es-ES" sz="1800" kern="1200" dirty="0"/>
            <a:t> malware</a:t>
          </a:r>
        </a:p>
        <a:p>
          <a:pPr marL="114300" lvl="1" indent="-114300" algn="l" defTabSz="622300">
            <a:lnSpc>
              <a:spcPct val="90000"/>
            </a:lnSpc>
            <a:spcBef>
              <a:spcPct val="0"/>
            </a:spcBef>
            <a:spcAft>
              <a:spcPct val="15000"/>
            </a:spcAft>
            <a:buChar char="•"/>
          </a:pPr>
          <a:r>
            <a:rPr lang="es-ES" sz="1400" kern="1200" dirty="0"/>
            <a:t>Utiliza el registro de pulsaciones de teclas y la captura de formularios para robar las credenciales de los usuarios para uso malicioso</a:t>
          </a:r>
        </a:p>
      </dsp:txBody>
      <dsp:txXfrm>
        <a:off x="1472837" y="0"/>
        <a:ext cx="5345728" cy="1091247"/>
      </dsp:txXfrm>
    </dsp:sp>
    <dsp:sp modelId="{2A7F723C-EFB6-4FB8-A301-1EBD4398B5F1}">
      <dsp:nvSpPr>
        <dsp:cNvPr id="0" name=""/>
        <dsp:cNvSpPr/>
      </dsp:nvSpPr>
      <dsp:spPr>
        <a:xfrm>
          <a:off x="109124" y="109124"/>
          <a:ext cx="1363713" cy="872997"/>
        </a:xfrm>
        <a:prstGeom prst="roundRect">
          <a:avLst>
            <a:gd name="adj" fmla="val 10000"/>
          </a:avLst>
        </a:prstGeom>
        <a:blipFill rotWithShape="1">
          <a:blip xmlns:r="http://schemas.openxmlformats.org/officeDocument/2006/relationships" r:embed="rId1"/>
          <a:srcRect/>
          <a:stretch>
            <a:fillRect t="-16000" b="-16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4AD510-BCF5-45C0-80CD-8EBC3D53DD75}">
      <dsp:nvSpPr>
        <dsp:cNvPr id="0" name=""/>
        <dsp:cNvSpPr/>
      </dsp:nvSpPr>
      <dsp:spPr>
        <a:xfrm>
          <a:off x="0" y="298"/>
          <a:ext cx="717314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6B504B-64C8-4387-8606-4A6559D55E16}">
      <dsp:nvSpPr>
        <dsp:cNvPr id="0" name=""/>
        <dsp:cNvSpPr/>
      </dsp:nvSpPr>
      <dsp:spPr>
        <a:xfrm>
          <a:off x="0" y="298"/>
          <a:ext cx="7173141" cy="48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kern="1200" dirty="0"/>
            <a:t>Realizó su primer ciberdelito con tan sólo 15 años.</a:t>
          </a:r>
        </a:p>
      </dsp:txBody>
      <dsp:txXfrm>
        <a:off x="0" y="298"/>
        <a:ext cx="7173141" cy="488781"/>
      </dsp:txXfrm>
    </dsp:sp>
    <dsp:sp modelId="{410A8F04-F85A-47A6-BBD6-12238B07EEB6}">
      <dsp:nvSpPr>
        <dsp:cNvPr id="0" name=""/>
        <dsp:cNvSpPr/>
      </dsp:nvSpPr>
      <dsp:spPr>
        <a:xfrm>
          <a:off x="0" y="489080"/>
          <a:ext cx="717314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78B3C8-A309-470B-9A86-BB9AF5E0658D}">
      <dsp:nvSpPr>
        <dsp:cNvPr id="0" name=""/>
        <dsp:cNvSpPr/>
      </dsp:nvSpPr>
      <dsp:spPr>
        <a:xfrm>
          <a:off x="0" y="489080"/>
          <a:ext cx="7173141" cy="48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kern="1200" dirty="0"/>
            <a:t>La primera víctima fue la empresa de ómnibus de Los Ángeles.</a:t>
          </a:r>
        </a:p>
      </dsp:txBody>
      <dsp:txXfrm>
        <a:off x="0" y="489080"/>
        <a:ext cx="7173141" cy="488781"/>
      </dsp:txXfrm>
    </dsp:sp>
    <dsp:sp modelId="{0D566EE4-5D1C-4A2D-B1EA-A775AB1CA935}">
      <dsp:nvSpPr>
        <dsp:cNvPr id="0" name=""/>
        <dsp:cNvSpPr/>
      </dsp:nvSpPr>
      <dsp:spPr>
        <a:xfrm>
          <a:off x="0" y="977862"/>
          <a:ext cx="717314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B60175-B1C4-48AB-B20D-DDEB85F56337}">
      <dsp:nvSpPr>
        <dsp:cNvPr id="0" name=""/>
        <dsp:cNvSpPr/>
      </dsp:nvSpPr>
      <dsp:spPr>
        <a:xfrm>
          <a:off x="0" y="977862"/>
          <a:ext cx="7173141" cy="48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kern="1200" dirty="0"/>
            <a:t>Obtuvo el control total de la empresa </a:t>
          </a:r>
          <a:r>
            <a:rPr lang="es-ES" sz="2000" kern="1200" dirty="0" err="1"/>
            <a:t>Pacific</a:t>
          </a:r>
          <a:r>
            <a:rPr lang="es-ES" sz="2000" kern="1200" dirty="0"/>
            <a:t> Bell.</a:t>
          </a:r>
        </a:p>
      </dsp:txBody>
      <dsp:txXfrm>
        <a:off x="0" y="977862"/>
        <a:ext cx="7173141" cy="488781"/>
      </dsp:txXfrm>
    </dsp:sp>
    <dsp:sp modelId="{50442D35-B745-4353-A984-E022BDFD52D5}">
      <dsp:nvSpPr>
        <dsp:cNvPr id="0" name=""/>
        <dsp:cNvSpPr/>
      </dsp:nvSpPr>
      <dsp:spPr>
        <a:xfrm>
          <a:off x="0" y="1466643"/>
          <a:ext cx="717314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9429E2-5047-4588-8000-8B696B64D504}">
      <dsp:nvSpPr>
        <dsp:cNvPr id="0" name=""/>
        <dsp:cNvSpPr/>
      </dsp:nvSpPr>
      <dsp:spPr>
        <a:xfrm>
          <a:off x="0" y="1466643"/>
          <a:ext cx="7173141" cy="48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kern="1200" dirty="0"/>
            <a:t>Condenado a 8 años de prisión.</a:t>
          </a:r>
        </a:p>
      </dsp:txBody>
      <dsp:txXfrm>
        <a:off x="0" y="1466643"/>
        <a:ext cx="7173141" cy="488781"/>
      </dsp:txXfrm>
    </dsp:sp>
    <dsp:sp modelId="{01A22B27-D284-4028-A8A7-415656538DB3}">
      <dsp:nvSpPr>
        <dsp:cNvPr id="0" name=""/>
        <dsp:cNvSpPr/>
      </dsp:nvSpPr>
      <dsp:spPr>
        <a:xfrm>
          <a:off x="0" y="1955425"/>
          <a:ext cx="717314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42A358-629C-4B10-A843-B1A1C6092B81}">
      <dsp:nvSpPr>
        <dsp:cNvPr id="0" name=""/>
        <dsp:cNvSpPr/>
      </dsp:nvSpPr>
      <dsp:spPr>
        <a:xfrm>
          <a:off x="0" y="1955425"/>
          <a:ext cx="7173141" cy="48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b="0" i="0" kern="1200" dirty="0">
              <a:solidFill>
                <a:schemeClr val="tx1"/>
              </a:solidFill>
              <a:effectLst/>
              <a:latin typeface="+mn-lt"/>
              <a:ea typeface="+mn-ea"/>
              <a:cs typeface="+mn-cs"/>
            </a:rPr>
            <a:t>Al día de hoy es dueño de una empresa de seguridad informática.</a:t>
          </a:r>
          <a:endParaRPr lang="es-ES" sz="2000" kern="1200" dirty="0"/>
        </a:p>
      </dsp:txBody>
      <dsp:txXfrm>
        <a:off x="0" y="1955425"/>
        <a:ext cx="7173141" cy="48878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4AD510-BCF5-45C0-80CD-8EBC3D53DD75}">
      <dsp:nvSpPr>
        <dsp:cNvPr id="0" name=""/>
        <dsp:cNvSpPr/>
      </dsp:nvSpPr>
      <dsp:spPr>
        <a:xfrm>
          <a:off x="0" y="298"/>
          <a:ext cx="717314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6B504B-64C8-4387-8606-4A6559D55E16}">
      <dsp:nvSpPr>
        <dsp:cNvPr id="0" name=""/>
        <dsp:cNvSpPr/>
      </dsp:nvSpPr>
      <dsp:spPr>
        <a:xfrm>
          <a:off x="0" y="298"/>
          <a:ext cx="7173141" cy="48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kern="1200" dirty="0"/>
            <a:t>Con tan sólo 17 años supo acceder a la profundidad de ARPANET, la red del Pentágono.</a:t>
          </a:r>
        </a:p>
      </dsp:txBody>
      <dsp:txXfrm>
        <a:off x="0" y="298"/>
        <a:ext cx="7173141" cy="488781"/>
      </dsp:txXfrm>
    </dsp:sp>
    <dsp:sp modelId="{1AE2D7A7-B735-4FFB-93AC-AA444B346518}">
      <dsp:nvSpPr>
        <dsp:cNvPr id="0" name=""/>
        <dsp:cNvSpPr/>
      </dsp:nvSpPr>
      <dsp:spPr>
        <a:xfrm>
          <a:off x="0" y="489080"/>
          <a:ext cx="717314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6A86D2-8484-4488-9275-D1903AA90EBD}">
      <dsp:nvSpPr>
        <dsp:cNvPr id="0" name=""/>
        <dsp:cNvSpPr/>
      </dsp:nvSpPr>
      <dsp:spPr>
        <a:xfrm>
          <a:off x="0" y="489080"/>
          <a:ext cx="7173141" cy="48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b="0" i="0" kern="1200" dirty="0">
              <a:solidFill>
                <a:schemeClr val="tx1"/>
              </a:solidFill>
              <a:effectLst/>
              <a:latin typeface="+mn-lt"/>
              <a:ea typeface="+mn-ea"/>
              <a:cs typeface="+mn-cs"/>
            </a:rPr>
            <a:t>Ingresó a una computadora federal accediendo a los archivos personales del ex presidente de Filipinas, Ferdinand Marcos.</a:t>
          </a:r>
        </a:p>
      </dsp:txBody>
      <dsp:txXfrm>
        <a:off x="0" y="489080"/>
        <a:ext cx="7173141" cy="488781"/>
      </dsp:txXfrm>
    </dsp:sp>
    <dsp:sp modelId="{B327408E-2806-4713-B135-4BD67BC6E72C}">
      <dsp:nvSpPr>
        <dsp:cNvPr id="0" name=""/>
        <dsp:cNvSpPr/>
      </dsp:nvSpPr>
      <dsp:spPr>
        <a:xfrm>
          <a:off x="0" y="977862"/>
          <a:ext cx="717314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F90314-95AF-4273-9141-5E6A1D22D6D2}">
      <dsp:nvSpPr>
        <dsp:cNvPr id="0" name=""/>
        <dsp:cNvSpPr/>
      </dsp:nvSpPr>
      <dsp:spPr>
        <a:xfrm>
          <a:off x="0" y="977862"/>
          <a:ext cx="7173141" cy="48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b="0" i="0" kern="1200" dirty="0">
              <a:solidFill>
                <a:schemeClr val="tx1"/>
              </a:solidFill>
              <a:effectLst/>
              <a:latin typeface="+mn-lt"/>
              <a:ea typeface="+mn-ea"/>
              <a:cs typeface="+mn-cs"/>
            </a:rPr>
            <a:t>Robó archivos confidenciales del gobierno.</a:t>
          </a:r>
        </a:p>
      </dsp:txBody>
      <dsp:txXfrm>
        <a:off x="0" y="977862"/>
        <a:ext cx="7173141" cy="488781"/>
      </dsp:txXfrm>
    </dsp:sp>
    <dsp:sp modelId="{33861361-2078-42C9-A6A7-4808D9D12F34}">
      <dsp:nvSpPr>
        <dsp:cNvPr id="0" name=""/>
        <dsp:cNvSpPr/>
      </dsp:nvSpPr>
      <dsp:spPr>
        <a:xfrm>
          <a:off x="0" y="1466643"/>
          <a:ext cx="717314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3B45A3-FECB-4183-AAA6-0D5A9E7E717E}">
      <dsp:nvSpPr>
        <dsp:cNvPr id="0" name=""/>
        <dsp:cNvSpPr/>
      </dsp:nvSpPr>
      <dsp:spPr>
        <a:xfrm>
          <a:off x="0" y="1466643"/>
          <a:ext cx="7173141" cy="48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b="0" i="0" kern="1200" dirty="0">
              <a:solidFill>
                <a:schemeClr val="tx1"/>
              </a:solidFill>
              <a:effectLst/>
              <a:latin typeface="+mn-lt"/>
              <a:ea typeface="+mn-ea"/>
              <a:cs typeface="+mn-cs"/>
            </a:rPr>
            <a:t>Fue arrestado por las autoridades con una condena permisiva de tres años de cárcel.</a:t>
          </a:r>
        </a:p>
      </dsp:txBody>
      <dsp:txXfrm>
        <a:off x="0" y="1466643"/>
        <a:ext cx="7173141" cy="488781"/>
      </dsp:txXfrm>
    </dsp:sp>
    <dsp:sp modelId="{88DB6A13-6EC9-4644-8826-75E4A0239B5F}">
      <dsp:nvSpPr>
        <dsp:cNvPr id="0" name=""/>
        <dsp:cNvSpPr/>
      </dsp:nvSpPr>
      <dsp:spPr>
        <a:xfrm>
          <a:off x="0" y="1955425"/>
          <a:ext cx="717314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922DCE-C507-49F8-A5B5-1260EDAF927F}">
      <dsp:nvSpPr>
        <dsp:cNvPr id="0" name=""/>
        <dsp:cNvSpPr/>
      </dsp:nvSpPr>
      <dsp:spPr>
        <a:xfrm>
          <a:off x="0" y="1955425"/>
          <a:ext cx="7173141" cy="48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b="0" i="0" kern="1200" dirty="0">
              <a:solidFill>
                <a:schemeClr val="tx1"/>
              </a:solidFill>
              <a:effectLst/>
              <a:latin typeface="+mn-lt"/>
              <a:ea typeface="+mn-ea"/>
              <a:cs typeface="+mn-cs"/>
            </a:rPr>
            <a:t>Actualmente, </a:t>
          </a:r>
          <a:r>
            <a:rPr lang="es-ES" sz="1300" b="0" i="0" kern="1200" dirty="0" err="1">
              <a:solidFill>
                <a:schemeClr val="tx1"/>
              </a:solidFill>
              <a:effectLst/>
              <a:latin typeface="+mn-lt"/>
              <a:ea typeface="+mn-ea"/>
              <a:cs typeface="+mn-cs"/>
            </a:rPr>
            <a:t>Poulsen</a:t>
          </a:r>
          <a:r>
            <a:rPr lang="es-ES" sz="1300" b="0" i="0" kern="1200" dirty="0">
              <a:solidFill>
                <a:schemeClr val="tx1"/>
              </a:solidFill>
              <a:effectLst/>
              <a:latin typeface="+mn-lt"/>
              <a:ea typeface="+mn-ea"/>
              <a:cs typeface="+mn-cs"/>
            </a:rPr>
            <a:t> es redactor especializado en seguridad informática de </a:t>
          </a:r>
          <a:r>
            <a:rPr lang="es-ES" sz="1300" b="0" i="0" kern="1200" dirty="0" err="1">
              <a:solidFill>
                <a:schemeClr val="tx1"/>
              </a:solidFill>
              <a:effectLst/>
              <a:latin typeface="+mn-lt"/>
              <a:ea typeface="+mn-ea"/>
              <a:cs typeface="+mn-cs"/>
            </a:rPr>
            <a:t>Wired</a:t>
          </a:r>
          <a:r>
            <a:rPr lang="es-ES" sz="1300" b="0" i="0" kern="1200" dirty="0">
              <a:solidFill>
                <a:schemeClr val="tx1"/>
              </a:solidFill>
              <a:effectLst/>
              <a:latin typeface="+mn-lt"/>
              <a:ea typeface="+mn-ea"/>
              <a:cs typeface="+mn-cs"/>
            </a:rPr>
            <a:t>.</a:t>
          </a:r>
        </a:p>
      </dsp:txBody>
      <dsp:txXfrm>
        <a:off x="0" y="1955425"/>
        <a:ext cx="7173141" cy="48878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4AD510-BCF5-45C0-80CD-8EBC3D53DD75}">
      <dsp:nvSpPr>
        <dsp:cNvPr id="0" name=""/>
        <dsp:cNvSpPr/>
      </dsp:nvSpPr>
      <dsp:spPr>
        <a:xfrm>
          <a:off x="0" y="1193"/>
          <a:ext cx="717314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6B504B-64C8-4387-8606-4A6559D55E16}">
      <dsp:nvSpPr>
        <dsp:cNvPr id="0" name=""/>
        <dsp:cNvSpPr/>
      </dsp:nvSpPr>
      <dsp:spPr>
        <a:xfrm>
          <a:off x="0" y="1193"/>
          <a:ext cx="7173141" cy="814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b="0" i="0" kern="1200" dirty="0">
              <a:solidFill>
                <a:schemeClr val="tx1"/>
              </a:solidFill>
              <a:effectLst/>
              <a:latin typeface="+mn-lt"/>
              <a:ea typeface="+mn-ea"/>
              <a:cs typeface="+mn-cs"/>
            </a:rPr>
            <a:t>En el 2015, piratas informáticos irrumpieron en tres compañías energéticas ucranianas.</a:t>
          </a:r>
          <a:endParaRPr lang="es-ES" sz="2000" kern="1200" dirty="0"/>
        </a:p>
      </dsp:txBody>
      <dsp:txXfrm>
        <a:off x="0" y="1193"/>
        <a:ext cx="7173141" cy="814039"/>
      </dsp:txXfrm>
    </dsp:sp>
    <dsp:sp modelId="{BD3EE707-2043-4368-A9DB-33D1244DDD11}">
      <dsp:nvSpPr>
        <dsp:cNvPr id="0" name=""/>
        <dsp:cNvSpPr/>
      </dsp:nvSpPr>
      <dsp:spPr>
        <a:xfrm>
          <a:off x="0" y="815233"/>
          <a:ext cx="717314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4E8715-ABD6-4C0A-86C2-B5EE9BD4DA72}">
      <dsp:nvSpPr>
        <dsp:cNvPr id="0" name=""/>
        <dsp:cNvSpPr/>
      </dsp:nvSpPr>
      <dsp:spPr>
        <a:xfrm>
          <a:off x="0" y="815233"/>
          <a:ext cx="7173141" cy="814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kern="1200" dirty="0"/>
            <a:t>Más de 230.000 usuarios se quedaron sin suministro eléctrico durante más de seis horas.</a:t>
          </a:r>
        </a:p>
      </dsp:txBody>
      <dsp:txXfrm>
        <a:off x="0" y="815233"/>
        <a:ext cx="7173141" cy="814039"/>
      </dsp:txXfrm>
    </dsp:sp>
    <dsp:sp modelId="{C81C04A1-46D0-4E3B-9B21-E8A7EE38ECDC}">
      <dsp:nvSpPr>
        <dsp:cNvPr id="0" name=""/>
        <dsp:cNvSpPr/>
      </dsp:nvSpPr>
      <dsp:spPr>
        <a:xfrm>
          <a:off x="0" y="1629272"/>
          <a:ext cx="717314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8BEDDD-C451-43B6-8CBB-9C7112FFB2F2}">
      <dsp:nvSpPr>
        <dsp:cNvPr id="0" name=""/>
        <dsp:cNvSpPr/>
      </dsp:nvSpPr>
      <dsp:spPr>
        <a:xfrm>
          <a:off x="0" y="1629272"/>
          <a:ext cx="7173141" cy="814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kern="1200" dirty="0"/>
            <a:t>Investigadores privados norteamericanos arribaron a la conclusión de que el origen efectivamente partió desde territorio ruso…</a:t>
          </a:r>
        </a:p>
      </dsp:txBody>
      <dsp:txXfrm>
        <a:off x="0" y="1629272"/>
        <a:ext cx="7173141" cy="81403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9E874-75C5-45CD-9BC1-10B8D5F20958}">
      <dsp:nvSpPr>
        <dsp:cNvPr id="0" name=""/>
        <dsp:cNvSpPr/>
      </dsp:nvSpPr>
      <dsp:spPr>
        <a:xfrm>
          <a:off x="0" y="0"/>
          <a:ext cx="6544840" cy="213349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s-ES" sz="2800" kern="1200" dirty="0"/>
            <a:t>¿Qué es la detección de anomalías?</a:t>
          </a:r>
        </a:p>
        <a:p>
          <a:pPr marL="228600" lvl="1" indent="-228600" algn="l" defTabSz="977900">
            <a:lnSpc>
              <a:spcPct val="90000"/>
            </a:lnSpc>
            <a:spcBef>
              <a:spcPct val="0"/>
            </a:spcBef>
            <a:spcAft>
              <a:spcPct val="15000"/>
            </a:spcAft>
            <a:buChar char="•"/>
          </a:pPr>
          <a:r>
            <a:rPr lang="es-ES" sz="2200" kern="1200" dirty="0"/>
            <a:t>E</a:t>
          </a:r>
          <a:r>
            <a:rPr lang="es-ES" sz="2200" b="0" i="0" kern="1200" dirty="0"/>
            <a:t>s el proceso de identificar puntos de datos en un set de datos o sistema fuera de lo comunes.</a:t>
          </a:r>
          <a:endParaRPr lang="es-ES" sz="2200" kern="1200" dirty="0"/>
        </a:p>
      </dsp:txBody>
      <dsp:txXfrm>
        <a:off x="1522317" y="0"/>
        <a:ext cx="5022522" cy="2133492"/>
      </dsp:txXfrm>
    </dsp:sp>
    <dsp:sp modelId="{DCD243A1-E0D1-4C54-A819-ACFCA43E88D5}">
      <dsp:nvSpPr>
        <dsp:cNvPr id="0" name=""/>
        <dsp:cNvSpPr/>
      </dsp:nvSpPr>
      <dsp:spPr>
        <a:xfrm>
          <a:off x="213349" y="213349"/>
          <a:ext cx="1308968" cy="1706793"/>
        </a:xfrm>
        <a:prstGeom prst="roundRect">
          <a:avLst>
            <a:gd name="adj" fmla="val 10000"/>
          </a:avLst>
        </a:prstGeom>
        <a:blipFill rotWithShape="1">
          <a:blip xmlns:r="http://schemas.openxmlformats.org/officeDocument/2006/relationships" r:embed="rId1"/>
          <a:srcRect/>
          <a:stretch>
            <a:fillRect l="-24000" r="-24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E0133-F37D-408B-92FA-5804DCCE5B18}">
      <dsp:nvSpPr>
        <dsp:cNvPr id="0" name=""/>
        <dsp:cNvSpPr/>
      </dsp:nvSpPr>
      <dsp:spPr>
        <a:xfrm>
          <a:off x="9626511" y="2122328"/>
          <a:ext cx="91440" cy="395366"/>
        </a:xfrm>
        <a:custGeom>
          <a:avLst/>
          <a:gdLst/>
          <a:ahLst/>
          <a:cxnLst/>
          <a:rect l="0" t="0" r="0" b="0"/>
          <a:pathLst>
            <a:path>
              <a:moveTo>
                <a:pt x="45720" y="0"/>
              </a:moveTo>
              <a:lnTo>
                <a:pt x="45720" y="39536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A48A7E-CB09-4004-AEB9-FA39C5553A13}">
      <dsp:nvSpPr>
        <dsp:cNvPr id="0" name=""/>
        <dsp:cNvSpPr/>
      </dsp:nvSpPr>
      <dsp:spPr>
        <a:xfrm>
          <a:off x="6349185" y="863725"/>
          <a:ext cx="3323045" cy="395366"/>
        </a:xfrm>
        <a:custGeom>
          <a:avLst/>
          <a:gdLst/>
          <a:ahLst/>
          <a:cxnLst/>
          <a:rect l="0" t="0" r="0" b="0"/>
          <a:pathLst>
            <a:path>
              <a:moveTo>
                <a:pt x="0" y="0"/>
              </a:moveTo>
              <a:lnTo>
                <a:pt x="0" y="269431"/>
              </a:lnTo>
              <a:lnTo>
                <a:pt x="3323045" y="269431"/>
              </a:lnTo>
              <a:lnTo>
                <a:pt x="3323045" y="39536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201953-83CC-486A-9510-053BC3E6A37B}">
      <dsp:nvSpPr>
        <dsp:cNvPr id="0" name=""/>
        <dsp:cNvSpPr/>
      </dsp:nvSpPr>
      <dsp:spPr>
        <a:xfrm>
          <a:off x="7179946" y="2122328"/>
          <a:ext cx="830761" cy="395366"/>
        </a:xfrm>
        <a:custGeom>
          <a:avLst/>
          <a:gdLst/>
          <a:ahLst/>
          <a:cxnLst/>
          <a:rect l="0" t="0" r="0" b="0"/>
          <a:pathLst>
            <a:path>
              <a:moveTo>
                <a:pt x="0" y="0"/>
              </a:moveTo>
              <a:lnTo>
                <a:pt x="0" y="269431"/>
              </a:lnTo>
              <a:lnTo>
                <a:pt x="830761" y="269431"/>
              </a:lnTo>
              <a:lnTo>
                <a:pt x="830761" y="39536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FCC443-6708-4614-857B-91364003322B}">
      <dsp:nvSpPr>
        <dsp:cNvPr id="0" name=""/>
        <dsp:cNvSpPr/>
      </dsp:nvSpPr>
      <dsp:spPr>
        <a:xfrm>
          <a:off x="6349185" y="2122328"/>
          <a:ext cx="830761" cy="395366"/>
        </a:xfrm>
        <a:custGeom>
          <a:avLst/>
          <a:gdLst/>
          <a:ahLst/>
          <a:cxnLst/>
          <a:rect l="0" t="0" r="0" b="0"/>
          <a:pathLst>
            <a:path>
              <a:moveTo>
                <a:pt x="830761" y="0"/>
              </a:moveTo>
              <a:lnTo>
                <a:pt x="830761" y="269431"/>
              </a:lnTo>
              <a:lnTo>
                <a:pt x="0" y="269431"/>
              </a:lnTo>
              <a:lnTo>
                <a:pt x="0" y="39536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F9A8DE-4971-4C82-B0D9-652B2DE1C90C}">
      <dsp:nvSpPr>
        <dsp:cNvPr id="0" name=""/>
        <dsp:cNvSpPr/>
      </dsp:nvSpPr>
      <dsp:spPr>
        <a:xfrm>
          <a:off x="6349185" y="863725"/>
          <a:ext cx="830761" cy="395366"/>
        </a:xfrm>
        <a:custGeom>
          <a:avLst/>
          <a:gdLst/>
          <a:ahLst/>
          <a:cxnLst/>
          <a:rect l="0" t="0" r="0" b="0"/>
          <a:pathLst>
            <a:path>
              <a:moveTo>
                <a:pt x="0" y="0"/>
              </a:moveTo>
              <a:lnTo>
                <a:pt x="0" y="269431"/>
              </a:lnTo>
              <a:lnTo>
                <a:pt x="830761" y="269431"/>
              </a:lnTo>
              <a:lnTo>
                <a:pt x="830761" y="39536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7174F9-5BC2-4A49-9DC4-5C9E8A7AE684}">
      <dsp:nvSpPr>
        <dsp:cNvPr id="0" name=""/>
        <dsp:cNvSpPr/>
      </dsp:nvSpPr>
      <dsp:spPr>
        <a:xfrm>
          <a:off x="3026140" y="2122328"/>
          <a:ext cx="1661522" cy="395366"/>
        </a:xfrm>
        <a:custGeom>
          <a:avLst/>
          <a:gdLst/>
          <a:ahLst/>
          <a:cxnLst/>
          <a:rect l="0" t="0" r="0" b="0"/>
          <a:pathLst>
            <a:path>
              <a:moveTo>
                <a:pt x="0" y="0"/>
              </a:moveTo>
              <a:lnTo>
                <a:pt x="0" y="269431"/>
              </a:lnTo>
              <a:lnTo>
                <a:pt x="1661522" y="269431"/>
              </a:lnTo>
              <a:lnTo>
                <a:pt x="1661522" y="39536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A1EB84-40DE-40D2-ADF6-4BB230CAACD1}">
      <dsp:nvSpPr>
        <dsp:cNvPr id="0" name=""/>
        <dsp:cNvSpPr/>
      </dsp:nvSpPr>
      <dsp:spPr>
        <a:xfrm>
          <a:off x="3026140" y="3380931"/>
          <a:ext cx="830761" cy="395366"/>
        </a:xfrm>
        <a:custGeom>
          <a:avLst/>
          <a:gdLst/>
          <a:ahLst/>
          <a:cxnLst/>
          <a:rect l="0" t="0" r="0" b="0"/>
          <a:pathLst>
            <a:path>
              <a:moveTo>
                <a:pt x="0" y="0"/>
              </a:moveTo>
              <a:lnTo>
                <a:pt x="0" y="269431"/>
              </a:lnTo>
              <a:lnTo>
                <a:pt x="830761" y="269431"/>
              </a:lnTo>
              <a:lnTo>
                <a:pt x="830761" y="39536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C56F23-4D22-40C3-AF38-7990BD7E2AA5}">
      <dsp:nvSpPr>
        <dsp:cNvPr id="0" name=""/>
        <dsp:cNvSpPr/>
      </dsp:nvSpPr>
      <dsp:spPr>
        <a:xfrm>
          <a:off x="2195378" y="3380931"/>
          <a:ext cx="830761" cy="395366"/>
        </a:xfrm>
        <a:custGeom>
          <a:avLst/>
          <a:gdLst/>
          <a:ahLst/>
          <a:cxnLst/>
          <a:rect l="0" t="0" r="0" b="0"/>
          <a:pathLst>
            <a:path>
              <a:moveTo>
                <a:pt x="830761" y="0"/>
              </a:moveTo>
              <a:lnTo>
                <a:pt x="830761" y="269431"/>
              </a:lnTo>
              <a:lnTo>
                <a:pt x="0" y="269431"/>
              </a:lnTo>
              <a:lnTo>
                <a:pt x="0" y="39536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91DBDE-1B18-4945-BB95-A59D737E1C71}">
      <dsp:nvSpPr>
        <dsp:cNvPr id="0" name=""/>
        <dsp:cNvSpPr/>
      </dsp:nvSpPr>
      <dsp:spPr>
        <a:xfrm>
          <a:off x="2980420" y="2122328"/>
          <a:ext cx="91440" cy="395366"/>
        </a:xfrm>
        <a:custGeom>
          <a:avLst/>
          <a:gdLst/>
          <a:ahLst/>
          <a:cxnLst/>
          <a:rect l="0" t="0" r="0" b="0"/>
          <a:pathLst>
            <a:path>
              <a:moveTo>
                <a:pt x="45720" y="0"/>
              </a:moveTo>
              <a:lnTo>
                <a:pt x="45720" y="39536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79C76D-82FE-42B8-B11F-0F87995C81DB}">
      <dsp:nvSpPr>
        <dsp:cNvPr id="0" name=""/>
        <dsp:cNvSpPr/>
      </dsp:nvSpPr>
      <dsp:spPr>
        <a:xfrm>
          <a:off x="1364617" y="2122328"/>
          <a:ext cx="1661522" cy="395366"/>
        </a:xfrm>
        <a:custGeom>
          <a:avLst/>
          <a:gdLst/>
          <a:ahLst/>
          <a:cxnLst/>
          <a:rect l="0" t="0" r="0" b="0"/>
          <a:pathLst>
            <a:path>
              <a:moveTo>
                <a:pt x="1661522" y="0"/>
              </a:moveTo>
              <a:lnTo>
                <a:pt x="1661522" y="269431"/>
              </a:lnTo>
              <a:lnTo>
                <a:pt x="0" y="269431"/>
              </a:lnTo>
              <a:lnTo>
                <a:pt x="0" y="39536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906E38-F0A2-4FDD-B8B5-CA01958DDCE8}">
      <dsp:nvSpPr>
        <dsp:cNvPr id="0" name=""/>
        <dsp:cNvSpPr/>
      </dsp:nvSpPr>
      <dsp:spPr>
        <a:xfrm>
          <a:off x="3026140" y="863725"/>
          <a:ext cx="3323045" cy="395366"/>
        </a:xfrm>
        <a:custGeom>
          <a:avLst/>
          <a:gdLst/>
          <a:ahLst/>
          <a:cxnLst/>
          <a:rect l="0" t="0" r="0" b="0"/>
          <a:pathLst>
            <a:path>
              <a:moveTo>
                <a:pt x="3323045" y="0"/>
              </a:moveTo>
              <a:lnTo>
                <a:pt x="3323045" y="269431"/>
              </a:lnTo>
              <a:lnTo>
                <a:pt x="0" y="269431"/>
              </a:lnTo>
              <a:lnTo>
                <a:pt x="0" y="39536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828414-42DB-4C3E-99AC-FD0CE2E37F01}">
      <dsp:nvSpPr>
        <dsp:cNvPr id="0" name=""/>
        <dsp:cNvSpPr/>
      </dsp:nvSpPr>
      <dsp:spPr>
        <a:xfrm>
          <a:off x="5669471" y="488"/>
          <a:ext cx="1359427" cy="86323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04F90-4106-46E5-97C4-7AE4D9F4A099}">
      <dsp:nvSpPr>
        <dsp:cNvPr id="0" name=""/>
        <dsp:cNvSpPr/>
      </dsp:nvSpPr>
      <dsp:spPr>
        <a:xfrm>
          <a:off x="5820519" y="143983"/>
          <a:ext cx="1359427" cy="86323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Detección de anomalías</a:t>
          </a:r>
        </a:p>
      </dsp:txBody>
      <dsp:txXfrm>
        <a:off x="5845802" y="169266"/>
        <a:ext cx="1308861" cy="812670"/>
      </dsp:txXfrm>
    </dsp:sp>
    <dsp:sp modelId="{1A068313-97B8-42EC-AF6B-294CD4D381AB}">
      <dsp:nvSpPr>
        <dsp:cNvPr id="0" name=""/>
        <dsp:cNvSpPr/>
      </dsp:nvSpPr>
      <dsp:spPr>
        <a:xfrm>
          <a:off x="2346426" y="1259091"/>
          <a:ext cx="1359427" cy="86323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22ED30-5AF5-4BBA-BB52-DDDC0D531E5F}">
      <dsp:nvSpPr>
        <dsp:cNvPr id="0" name=""/>
        <dsp:cNvSpPr/>
      </dsp:nvSpPr>
      <dsp:spPr>
        <a:xfrm>
          <a:off x="2497473" y="1402587"/>
          <a:ext cx="1359427" cy="86323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err="1"/>
            <a:t>Clustering</a:t>
          </a:r>
          <a:endParaRPr lang="es-ES" sz="1600" kern="1200" dirty="0"/>
        </a:p>
      </dsp:txBody>
      <dsp:txXfrm>
        <a:off x="2522756" y="1427870"/>
        <a:ext cx="1308861" cy="812670"/>
      </dsp:txXfrm>
    </dsp:sp>
    <dsp:sp modelId="{17F14BF9-8E1A-4F35-AEA0-F95C7F9414E0}">
      <dsp:nvSpPr>
        <dsp:cNvPr id="0" name=""/>
        <dsp:cNvSpPr/>
      </dsp:nvSpPr>
      <dsp:spPr>
        <a:xfrm>
          <a:off x="684903" y="2517695"/>
          <a:ext cx="1359427" cy="86323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5193C9-56A9-49C3-BA95-29CF1E896088}">
      <dsp:nvSpPr>
        <dsp:cNvPr id="0" name=""/>
        <dsp:cNvSpPr/>
      </dsp:nvSpPr>
      <dsp:spPr>
        <a:xfrm>
          <a:off x="835951" y="2661190"/>
          <a:ext cx="1359427" cy="86323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K-</a:t>
          </a:r>
          <a:r>
            <a:rPr lang="es-ES" sz="1600" kern="1200" dirty="0" err="1"/>
            <a:t>Means</a:t>
          </a:r>
          <a:endParaRPr lang="es-ES" sz="1600" kern="1200" dirty="0"/>
        </a:p>
      </dsp:txBody>
      <dsp:txXfrm>
        <a:off x="861234" y="2686473"/>
        <a:ext cx="1308861" cy="812670"/>
      </dsp:txXfrm>
    </dsp:sp>
    <dsp:sp modelId="{0365FAFE-3568-48EE-9150-CE55501B1F72}">
      <dsp:nvSpPr>
        <dsp:cNvPr id="0" name=""/>
        <dsp:cNvSpPr/>
      </dsp:nvSpPr>
      <dsp:spPr>
        <a:xfrm>
          <a:off x="2346426" y="2517695"/>
          <a:ext cx="1359427" cy="86323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B759BD-4E81-49EE-AFC9-C4DAC37C58AA}">
      <dsp:nvSpPr>
        <dsp:cNvPr id="0" name=""/>
        <dsp:cNvSpPr/>
      </dsp:nvSpPr>
      <dsp:spPr>
        <a:xfrm>
          <a:off x="2497473" y="2661190"/>
          <a:ext cx="1359427" cy="86323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Basado en densidad</a:t>
          </a:r>
        </a:p>
      </dsp:txBody>
      <dsp:txXfrm>
        <a:off x="2522756" y="2686473"/>
        <a:ext cx="1308861" cy="812670"/>
      </dsp:txXfrm>
    </dsp:sp>
    <dsp:sp modelId="{563E388A-EB29-42AC-A510-F9789F31186C}">
      <dsp:nvSpPr>
        <dsp:cNvPr id="0" name=""/>
        <dsp:cNvSpPr/>
      </dsp:nvSpPr>
      <dsp:spPr>
        <a:xfrm>
          <a:off x="1515664" y="3776298"/>
          <a:ext cx="1359427" cy="86323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A45CCE-62B4-483C-92D9-897F8EE4C60F}">
      <dsp:nvSpPr>
        <dsp:cNvPr id="0" name=""/>
        <dsp:cNvSpPr/>
      </dsp:nvSpPr>
      <dsp:spPr>
        <a:xfrm>
          <a:off x="1666712" y="3919793"/>
          <a:ext cx="1359427" cy="86323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err="1"/>
            <a:t>DBScan</a:t>
          </a:r>
          <a:endParaRPr lang="es-ES" sz="1600" kern="1200" dirty="0"/>
        </a:p>
      </dsp:txBody>
      <dsp:txXfrm>
        <a:off x="1691995" y="3945076"/>
        <a:ext cx="1308861" cy="812670"/>
      </dsp:txXfrm>
    </dsp:sp>
    <dsp:sp modelId="{6928757D-6A98-4C71-A99F-B7D2FAF9805D}">
      <dsp:nvSpPr>
        <dsp:cNvPr id="0" name=""/>
        <dsp:cNvSpPr/>
      </dsp:nvSpPr>
      <dsp:spPr>
        <a:xfrm>
          <a:off x="3177187" y="3776298"/>
          <a:ext cx="1359427" cy="86323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65557A-FD2D-44F2-9C23-82C699DCB23E}">
      <dsp:nvSpPr>
        <dsp:cNvPr id="0" name=""/>
        <dsp:cNvSpPr/>
      </dsp:nvSpPr>
      <dsp:spPr>
        <a:xfrm>
          <a:off x="3328235" y="3919793"/>
          <a:ext cx="1359427" cy="86323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err="1"/>
            <a:t>Optics</a:t>
          </a:r>
          <a:endParaRPr lang="es-ES" sz="1600" kern="1200" dirty="0"/>
        </a:p>
      </dsp:txBody>
      <dsp:txXfrm>
        <a:off x="3353518" y="3945076"/>
        <a:ext cx="1308861" cy="812670"/>
      </dsp:txXfrm>
    </dsp:sp>
    <dsp:sp modelId="{F062C3BD-855B-475B-8AB4-F81852058323}">
      <dsp:nvSpPr>
        <dsp:cNvPr id="0" name=""/>
        <dsp:cNvSpPr/>
      </dsp:nvSpPr>
      <dsp:spPr>
        <a:xfrm>
          <a:off x="4007949" y="2517695"/>
          <a:ext cx="1359427" cy="86323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BCF015-961F-4389-986F-8CB7A6B28830}">
      <dsp:nvSpPr>
        <dsp:cNvPr id="0" name=""/>
        <dsp:cNvSpPr/>
      </dsp:nvSpPr>
      <dsp:spPr>
        <a:xfrm>
          <a:off x="4158996" y="2661190"/>
          <a:ext cx="1359427" cy="86323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Jerárquico</a:t>
          </a:r>
        </a:p>
      </dsp:txBody>
      <dsp:txXfrm>
        <a:off x="4184279" y="2686473"/>
        <a:ext cx="1308861" cy="812670"/>
      </dsp:txXfrm>
    </dsp:sp>
    <dsp:sp modelId="{F14930E0-C9A3-42CA-88AB-0AC77F4D1CD3}">
      <dsp:nvSpPr>
        <dsp:cNvPr id="0" name=""/>
        <dsp:cNvSpPr/>
      </dsp:nvSpPr>
      <dsp:spPr>
        <a:xfrm>
          <a:off x="6500233" y="1259091"/>
          <a:ext cx="1359427" cy="86323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26C9DA-E9CA-446B-BA18-95BE05758CCC}">
      <dsp:nvSpPr>
        <dsp:cNvPr id="0" name=""/>
        <dsp:cNvSpPr/>
      </dsp:nvSpPr>
      <dsp:spPr>
        <a:xfrm>
          <a:off x="6651280" y="1402587"/>
          <a:ext cx="1359427" cy="86323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Redes neuronales</a:t>
          </a:r>
        </a:p>
      </dsp:txBody>
      <dsp:txXfrm>
        <a:off x="6676563" y="1427870"/>
        <a:ext cx="1308861" cy="812670"/>
      </dsp:txXfrm>
    </dsp:sp>
    <dsp:sp modelId="{772B03C7-5645-4C5A-ADAF-6B15053AD0DB}">
      <dsp:nvSpPr>
        <dsp:cNvPr id="0" name=""/>
        <dsp:cNvSpPr/>
      </dsp:nvSpPr>
      <dsp:spPr>
        <a:xfrm>
          <a:off x="5669471" y="2517695"/>
          <a:ext cx="1359427" cy="86323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B51613-CB49-41C4-9B61-04A9A35E35AB}">
      <dsp:nvSpPr>
        <dsp:cNvPr id="0" name=""/>
        <dsp:cNvSpPr/>
      </dsp:nvSpPr>
      <dsp:spPr>
        <a:xfrm>
          <a:off x="5820519" y="2661190"/>
          <a:ext cx="1359427" cy="86323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err="1"/>
            <a:t>Autoencoders</a:t>
          </a:r>
          <a:endParaRPr lang="es-ES" sz="1600" kern="1200" dirty="0"/>
        </a:p>
      </dsp:txBody>
      <dsp:txXfrm>
        <a:off x="5845802" y="2686473"/>
        <a:ext cx="1308861" cy="812670"/>
      </dsp:txXfrm>
    </dsp:sp>
    <dsp:sp modelId="{015BE4A6-1CE1-41E1-B38C-BEAC48650D42}">
      <dsp:nvSpPr>
        <dsp:cNvPr id="0" name=""/>
        <dsp:cNvSpPr/>
      </dsp:nvSpPr>
      <dsp:spPr>
        <a:xfrm>
          <a:off x="7330994" y="2517695"/>
          <a:ext cx="1359427" cy="86323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9AB1D3-E89C-4FCD-A97F-45CBA48BED82}">
      <dsp:nvSpPr>
        <dsp:cNvPr id="0" name=""/>
        <dsp:cNvSpPr/>
      </dsp:nvSpPr>
      <dsp:spPr>
        <a:xfrm>
          <a:off x="7482042" y="2661190"/>
          <a:ext cx="1359427" cy="86323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Redes Neuronales Recurrentes</a:t>
          </a:r>
        </a:p>
      </dsp:txBody>
      <dsp:txXfrm>
        <a:off x="7507325" y="2686473"/>
        <a:ext cx="1308861" cy="812670"/>
      </dsp:txXfrm>
    </dsp:sp>
    <dsp:sp modelId="{0341A5BD-D8FC-449E-91F9-EB6E40945F66}">
      <dsp:nvSpPr>
        <dsp:cNvPr id="0" name=""/>
        <dsp:cNvSpPr/>
      </dsp:nvSpPr>
      <dsp:spPr>
        <a:xfrm>
          <a:off x="8992517" y="1259091"/>
          <a:ext cx="1359427" cy="86323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1532F0-B6BC-4D4B-9271-96233C3AAA0A}">
      <dsp:nvSpPr>
        <dsp:cNvPr id="0" name=""/>
        <dsp:cNvSpPr/>
      </dsp:nvSpPr>
      <dsp:spPr>
        <a:xfrm>
          <a:off x="9143564" y="1402587"/>
          <a:ext cx="1359427" cy="86323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Árboles de decisión</a:t>
          </a:r>
        </a:p>
      </dsp:txBody>
      <dsp:txXfrm>
        <a:off x="9168847" y="1427870"/>
        <a:ext cx="1308861" cy="812670"/>
      </dsp:txXfrm>
    </dsp:sp>
    <dsp:sp modelId="{A508778C-7441-497B-A3CD-87F5371174D0}">
      <dsp:nvSpPr>
        <dsp:cNvPr id="0" name=""/>
        <dsp:cNvSpPr/>
      </dsp:nvSpPr>
      <dsp:spPr>
        <a:xfrm>
          <a:off x="8992517" y="2517695"/>
          <a:ext cx="1359427" cy="86323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BDCA32-BC95-4DD5-B4A6-B3B7382C8E0B}">
      <dsp:nvSpPr>
        <dsp:cNvPr id="0" name=""/>
        <dsp:cNvSpPr/>
      </dsp:nvSpPr>
      <dsp:spPr>
        <a:xfrm>
          <a:off x="9143564" y="2661190"/>
          <a:ext cx="1359427" cy="86323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err="1"/>
            <a:t>Isolation</a:t>
          </a:r>
          <a:r>
            <a:rPr lang="es-ES" sz="1600" kern="1200" dirty="0"/>
            <a:t> Forest</a:t>
          </a:r>
        </a:p>
      </dsp:txBody>
      <dsp:txXfrm>
        <a:off x="9168847" y="2686473"/>
        <a:ext cx="1308861" cy="81267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FAB2B0-09F5-407B-8D8C-47E2BBE1FE18}">
      <dsp:nvSpPr>
        <dsp:cNvPr id="0" name=""/>
        <dsp:cNvSpPr/>
      </dsp:nvSpPr>
      <dsp:spPr>
        <a:xfrm>
          <a:off x="0" y="0"/>
          <a:ext cx="7922228"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DAEAEF-7E78-48BA-8EAF-E176C7800E4E}">
      <dsp:nvSpPr>
        <dsp:cNvPr id="0" name=""/>
        <dsp:cNvSpPr/>
      </dsp:nvSpPr>
      <dsp:spPr>
        <a:xfrm>
          <a:off x="0" y="0"/>
          <a:ext cx="1584445" cy="2096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kern="1200" dirty="0" err="1"/>
            <a:t>Autoencoders</a:t>
          </a:r>
          <a:endParaRPr lang="es-ES" sz="1900" kern="1200" dirty="0"/>
        </a:p>
      </dsp:txBody>
      <dsp:txXfrm>
        <a:off x="0" y="0"/>
        <a:ext cx="1584445" cy="2096893"/>
      </dsp:txXfrm>
    </dsp:sp>
    <dsp:sp modelId="{C3931E09-09D7-455A-9A21-9F2869BE22C7}">
      <dsp:nvSpPr>
        <dsp:cNvPr id="0" name=""/>
        <dsp:cNvSpPr/>
      </dsp:nvSpPr>
      <dsp:spPr>
        <a:xfrm>
          <a:off x="1703279" y="32763"/>
          <a:ext cx="6218948" cy="65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kern="1200" dirty="0"/>
            <a:t>Son redes neuronales que aprenden a codificar y decodificar datos. Se entrenan para reconstruir la entrada original a través de una representación interna (llamada “código latente”).</a:t>
          </a:r>
        </a:p>
      </dsp:txBody>
      <dsp:txXfrm>
        <a:off x="1703279" y="32763"/>
        <a:ext cx="6218948" cy="655279"/>
      </dsp:txXfrm>
    </dsp:sp>
    <dsp:sp modelId="{863AE9DA-DA8B-4070-8442-52C2C3654F58}">
      <dsp:nvSpPr>
        <dsp:cNvPr id="0" name=""/>
        <dsp:cNvSpPr/>
      </dsp:nvSpPr>
      <dsp:spPr>
        <a:xfrm>
          <a:off x="1584445" y="688043"/>
          <a:ext cx="633778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1DDFC0-14AA-4C80-9769-DFDB798BA469}">
      <dsp:nvSpPr>
        <dsp:cNvPr id="0" name=""/>
        <dsp:cNvSpPr/>
      </dsp:nvSpPr>
      <dsp:spPr>
        <a:xfrm>
          <a:off x="1703279" y="720806"/>
          <a:ext cx="6218948" cy="65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kern="1200" dirty="0"/>
            <a:t>Si la reconstrucción es deficiente para una entrada específica, se considera anómala.</a:t>
          </a:r>
        </a:p>
      </dsp:txBody>
      <dsp:txXfrm>
        <a:off x="1703279" y="720806"/>
        <a:ext cx="6218948" cy="655279"/>
      </dsp:txXfrm>
    </dsp:sp>
    <dsp:sp modelId="{084DFE93-FCE2-4F9D-A47A-4AF8C409B8DC}">
      <dsp:nvSpPr>
        <dsp:cNvPr id="0" name=""/>
        <dsp:cNvSpPr/>
      </dsp:nvSpPr>
      <dsp:spPr>
        <a:xfrm>
          <a:off x="1584445" y="1376086"/>
          <a:ext cx="633778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9202C7-695F-4CC2-BD1F-7D8AE3DB1A8D}">
      <dsp:nvSpPr>
        <dsp:cNvPr id="0" name=""/>
        <dsp:cNvSpPr/>
      </dsp:nvSpPr>
      <dsp:spPr>
        <a:xfrm>
          <a:off x="1703279" y="1408849"/>
          <a:ext cx="6218948" cy="65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kern="1200" dirty="0"/>
            <a:t>Son útiles para detectar patrones inusuales en datos, como imágenes o secuencias de tiempo.</a:t>
          </a:r>
        </a:p>
      </dsp:txBody>
      <dsp:txXfrm>
        <a:off x="1703279" y="1408849"/>
        <a:ext cx="6218948" cy="655279"/>
      </dsp:txXfrm>
    </dsp:sp>
    <dsp:sp modelId="{DF227F41-30B4-4E53-BB83-24A53AF68B38}">
      <dsp:nvSpPr>
        <dsp:cNvPr id="0" name=""/>
        <dsp:cNvSpPr/>
      </dsp:nvSpPr>
      <dsp:spPr>
        <a:xfrm>
          <a:off x="1584445" y="2064129"/>
          <a:ext cx="633778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0A9D89-8524-4C3B-AF1B-4F85254B73AE}">
      <dsp:nvSpPr>
        <dsp:cNvPr id="0" name=""/>
        <dsp:cNvSpPr/>
      </dsp:nvSpPr>
      <dsp:spPr>
        <a:xfrm>
          <a:off x="0" y="2096893"/>
          <a:ext cx="7922228"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0BF601-4B67-4919-AA8A-B8E3928F3A8E}">
      <dsp:nvSpPr>
        <dsp:cNvPr id="0" name=""/>
        <dsp:cNvSpPr/>
      </dsp:nvSpPr>
      <dsp:spPr>
        <a:xfrm>
          <a:off x="0" y="2096893"/>
          <a:ext cx="1584445" cy="2096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Redes </a:t>
          </a:r>
          <a:r>
            <a:rPr lang="en-US" sz="1900" kern="1200" dirty="0" err="1"/>
            <a:t>Neuronales</a:t>
          </a:r>
          <a:r>
            <a:rPr lang="en-US" sz="1900" kern="1200" dirty="0"/>
            <a:t> </a:t>
          </a:r>
          <a:r>
            <a:rPr lang="en-US" sz="1900" kern="1200" dirty="0" err="1"/>
            <a:t>Recurrentes</a:t>
          </a:r>
          <a:r>
            <a:rPr lang="en-US" sz="1900" kern="1200" dirty="0"/>
            <a:t> (RNNs) y Long Short-Term Memory (LSTM)</a:t>
          </a:r>
          <a:endParaRPr lang="es-ES" sz="1900" kern="1200" dirty="0"/>
        </a:p>
      </dsp:txBody>
      <dsp:txXfrm>
        <a:off x="0" y="2096893"/>
        <a:ext cx="1584445" cy="2096893"/>
      </dsp:txXfrm>
    </dsp:sp>
    <dsp:sp modelId="{8323BCC8-F950-4915-A14D-5E6D855B1B13}">
      <dsp:nvSpPr>
        <dsp:cNvPr id="0" name=""/>
        <dsp:cNvSpPr/>
      </dsp:nvSpPr>
      <dsp:spPr>
        <a:xfrm>
          <a:off x="1703279" y="2145629"/>
          <a:ext cx="6218948" cy="974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kern="1200" dirty="0"/>
            <a:t>Las RNN y las LSTM son adecuadas para detectar anomalías en secuencias de tiempo.</a:t>
          </a:r>
        </a:p>
      </dsp:txBody>
      <dsp:txXfrm>
        <a:off x="1703279" y="2145629"/>
        <a:ext cx="6218948" cy="974727"/>
      </dsp:txXfrm>
    </dsp:sp>
    <dsp:sp modelId="{EBA1403B-3F6C-43C9-99D6-A6EE684839F5}">
      <dsp:nvSpPr>
        <dsp:cNvPr id="0" name=""/>
        <dsp:cNvSpPr/>
      </dsp:nvSpPr>
      <dsp:spPr>
        <a:xfrm>
          <a:off x="1584445" y="3120356"/>
          <a:ext cx="633778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7DC441-4EC9-4589-8BC5-AF9FEC7B24DB}">
      <dsp:nvSpPr>
        <dsp:cNvPr id="0" name=""/>
        <dsp:cNvSpPr/>
      </dsp:nvSpPr>
      <dsp:spPr>
        <a:xfrm>
          <a:off x="1703279" y="3169093"/>
          <a:ext cx="6218948" cy="974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kern="1200" dirty="0"/>
            <a:t>Pueden aprender patrones temporales y detectar desviaciones inesperadas en series temporales, como fluctuaciones anómalas en el tráfico de red o valores atípicos en datos financieros</a:t>
          </a:r>
        </a:p>
      </dsp:txBody>
      <dsp:txXfrm>
        <a:off x="1703279" y="3169093"/>
        <a:ext cx="6218948" cy="974727"/>
      </dsp:txXfrm>
    </dsp:sp>
    <dsp:sp modelId="{36AE9F7B-DD20-432A-B3A9-4C4745507828}">
      <dsp:nvSpPr>
        <dsp:cNvPr id="0" name=""/>
        <dsp:cNvSpPr/>
      </dsp:nvSpPr>
      <dsp:spPr>
        <a:xfrm>
          <a:off x="1584445" y="4143820"/>
          <a:ext cx="633778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C724F6-AD46-43C5-B2D8-077A65118B87}">
      <dsp:nvSpPr>
        <dsp:cNvPr id="0" name=""/>
        <dsp:cNvSpPr/>
      </dsp:nvSpPr>
      <dsp:spPr>
        <a:xfrm>
          <a:off x="0" y="2324"/>
          <a:ext cx="7922228"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9A7DB1-E256-4C83-97B0-E3E78F23CD18}">
      <dsp:nvSpPr>
        <dsp:cNvPr id="0" name=""/>
        <dsp:cNvSpPr/>
      </dsp:nvSpPr>
      <dsp:spPr>
        <a:xfrm>
          <a:off x="0" y="2324"/>
          <a:ext cx="1584445" cy="1585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dirty="0"/>
            <a:t>Basado en densidad</a:t>
          </a:r>
        </a:p>
      </dsp:txBody>
      <dsp:txXfrm>
        <a:off x="0" y="2324"/>
        <a:ext cx="1584445" cy="1585432"/>
      </dsp:txXfrm>
    </dsp:sp>
    <dsp:sp modelId="{ACAF7EA6-B35C-4062-8671-25E43EFA6063}">
      <dsp:nvSpPr>
        <dsp:cNvPr id="0" name=""/>
        <dsp:cNvSpPr/>
      </dsp:nvSpPr>
      <dsp:spPr>
        <a:xfrm>
          <a:off x="1703279" y="27097"/>
          <a:ext cx="6218948" cy="49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kern="1200" dirty="0"/>
            <a:t>En este enfoque, los datos se agrupan por áreas de altas concentraciones de puntos rodeadas por áreas de bajas concentraciones de puntos.</a:t>
          </a:r>
        </a:p>
      </dsp:txBody>
      <dsp:txXfrm>
        <a:off x="1703279" y="27097"/>
        <a:ext cx="6218948" cy="495447"/>
      </dsp:txXfrm>
    </dsp:sp>
    <dsp:sp modelId="{2193E44D-70B4-43A7-8590-F7CEE0D12396}">
      <dsp:nvSpPr>
        <dsp:cNvPr id="0" name=""/>
        <dsp:cNvSpPr/>
      </dsp:nvSpPr>
      <dsp:spPr>
        <a:xfrm>
          <a:off x="1584445" y="522544"/>
          <a:ext cx="633778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CF50B6-F25A-4A0C-B0CC-0F34A00E86BC}">
      <dsp:nvSpPr>
        <dsp:cNvPr id="0" name=""/>
        <dsp:cNvSpPr/>
      </dsp:nvSpPr>
      <dsp:spPr>
        <a:xfrm>
          <a:off x="1703279" y="547317"/>
          <a:ext cx="6218948" cy="49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kern="1200" dirty="0"/>
            <a:t>Los algoritmos encuentran lugares densos en puntos de datos y los llaman grupos.</a:t>
          </a:r>
        </a:p>
      </dsp:txBody>
      <dsp:txXfrm>
        <a:off x="1703279" y="547317"/>
        <a:ext cx="6218948" cy="495447"/>
      </dsp:txXfrm>
    </dsp:sp>
    <dsp:sp modelId="{BF3F683D-180C-4D03-A1A7-0633228BBC97}">
      <dsp:nvSpPr>
        <dsp:cNvPr id="0" name=""/>
        <dsp:cNvSpPr/>
      </dsp:nvSpPr>
      <dsp:spPr>
        <a:xfrm>
          <a:off x="1584445" y="1042764"/>
          <a:ext cx="633778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5AA21D-2776-4D9C-802E-76CFEDA9AB65}">
      <dsp:nvSpPr>
        <dsp:cNvPr id="0" name=""/>
        <dsp:cNvSpPr/>
      </dsp:nvSpPr>
      <dsp:spPr>
        <a:xfrm>
          <a:off x="1703279" y="1067536"/>
          <a:ext cx="6218948" cy="49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kern="1200" dirty="0"/>
            <a:t>La ventaja es que estos grupos pueden tener cualquier forma, no están limitados a condiciones esperadas.</a:t>
          </a:r>
        </a:p>
      </dsp:txBody>
      <dsp:txXfrm>
        <a:off x="1703279" y="1067536"/>
        <a:ext cx="6218948" cy="495447"/>
      </dsp:txXfrm>
    </dsp:sp>
    <dsp:sp modelId="{5328BC12-38E1-46F9-8C37-D4698DE89B24}">
      <dsp:nvSpPr>
        <dsp:cNvPr id="0" name=""/>
        <dsp:cNvSpPr/>
      </dsp:nvSpPr>
      <dsp:spPr>
        <a:xfrm>
          <a:off x="1584445" y="1562984"/>
          <a:ext cx="633778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146811-9D29-409D-B566-98FFDE585246}">
      <dsp:nvSpPr>
        <dsp:cNvPr id="0" name=""/>
        <dsp:cNvSpPr/>
      </dsp:nvSpPr>
      <dsp:spPr>
        <a:xfrm>
          <a:off x="0" y="1587756"/>
          <a:ext cx="7922228"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DF2E5-749A-4FA4-8001-F89E2CAF8C9A}">
      <dsp:nvSpPr>
        <dsp:cNvPr id="0" name=""/>
        <dsp:cNvSpPr/>
      </dsp:nvSpPr>
      <dsp:spPr>
        <a:xfrm>
          <a:off x="0" y="1587756"/>
          <a:ext cx="1584445" cy="1585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dirty="0"/>
            <a:t>K-</a:t>
          </a:r>
          <a:r>
            <a:rPr lang="es-ES" sz="2600" kern="1200" dirty="0" err="1"/>
            <a:t>Means</a:t>
          </a:r>
          <a:endParaRPr lang="es-ES" sz="2600" kern="1200" dirty="0"/>
        </a:p>
      </dsp:txBody>
      <dsp:txXfrm>
        <a:off x="0" y="1587756"/>
        <a:ext cx="1584445" cy="1585432"/>
      </dsp:txXfrm>
    </dsp:sp>
    <dsp:sp modelId="{52EDA6E0-BAE7-4FF8-AC67-E1CE35541B66}">
      <dsp:nvSpPr>
        <dsp:cNvPr id="0" name=""/>
        <dsp:cNvSpPr/>
      </dsp:nvSpPr>
      <dsp:spPr>
        <a:xfrm>
          <a:off x="1703279" y="1612529"/>
          <a:ext cx="6218948" cy="49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kern="1200" dirty="0"/>
            <a:t>Es uno de los algoritmos de agrupamiento más populares.</a:t>
          </a:r>
        </a:p>
      </dsp:txBody>
      <dsp:txXfrm>
        <a:off x="1703279" y="1612529"/>
        <a:ext cx="6218948" cy="495447"/>
      </dsp:txXfrm>
    </dsp:sp>
    <dsp:sp modelId="{D85A6EA8-6940-4F20-86CB-2B4460BEC0EC}">
      <dsp:nvSpPr>
        <dsp:cNvPr id="0" name=""/>
        <dsp:cNvSpPr/>
      </dsp:nvSpPr>
      <dsp:spPr>
        <a:xfrm>
          <a:off x="1584445" y="2107976"/>
          <a:ext cx="633778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0BF727-DC29-47E0-B282-E477BF0924E1}">
      <dsp:nvSpPr>
        <dsp:cNvPr id="0" name=""/>
        <dsp:cNvSpPr/>
      </dsp:nvSpPr>
      <dsp:spPr>
        <a:xfrm>
          <a:off x="1703279" y="2132749"/>
          <a:ext cx="6218948" cy="49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kern="1200" dirty="0"/>
            <a:t>Agrupa los datos en k clústeres según la distancia entre los puntos y los centroides.</a:t>
          </a:r>
        </a:p>
      </dsp:txBody>
      <dsp:txXfrm>
        <a:off x="1703279" y="2132749"/>
        <a:ext cx="6218948" cy="495447"/>
      </dsp:txXfrm>
    </dsp:sp>
    <dsp:sp modelId="{E3091A10-9191-4BDE-A37D-E2DB7F4D5BE9}">
      <dsp:nvSpPr>
        <dsp:cNvPr id="0" name=""/>
        <dsp:cNvSpPr/>
      </dsp:nvSpPr>
      <dsp:spPr>
        <a:xfrm>
          <a:off x="1584445" y="2628196"/>
          <a:ext cx="633778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DF547E-A3D2-4810-A637-D30B9DCEB798}">
      <dsp:nvSpPr>
        <dsp:cNvPr id="0" name=""/>
        <dsp:cNvSpPr/>
      </dsp:nvSpPr>
      <dsp:spPr>
        <a:xfrm>
          <a:off x="1703279" y="2652969"/>
          <a:ext cx="6218948" cy="49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kern="1200" dirty="0"/>
            <a:t>Cada punto se asigna al clúster con el centroide más cercano.</a:t>
          </a:r>
        </a:p>
      </dsp:txBody>
      <dsp:txXfrm>
        <a:off x="1703279" y="2652969"/>
        <a:ext cx="6218948" cy="495447"/>
      </dsp:txXfrm>
    </dsp:sp>
    <dsp:sp modelId="{37F5D3A7-FFF7-411A-AF6E-9C0EB466FEBE}">
      <dsp:nvSpPr>
        <dsp:cNvPr id="0" name=""/>
        <dsp:cNvSpPr/>
      </dsp:nvSpPr>
      <dsp:spPr>
        <a:xfrm>
          <a:off x="1584445" y="3148416"/>
          <a:ext cx="633778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398E82-B0A9-4532-8A9E-1270CBD22CA6}">
      <dsp:nvSpPr>
        <dsp:cNvPr id="0" name=""/>
        <dsp:cNvSpPr/>
      </dsp:nvSpPr>
      <dsp:spPr>
        <a:xfrm>
          <a:off x="0" y="3173189"/>
          <a:ext cx="7922228"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787BCB-22B4-4387-B3D4-D9B531F5691F}">
      <dsp:nvSpPr>
        <dsp:cNvPr id="0" name=""/>
        <dsp:cNvSpPr/>
      </dsp:nvSpPr>
      <dsp:spPr>
        <a:xfrm>
          <a:off x="0" y="3173189"/>
          <a:ext cx="1584445" cy="1585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dirty="0"/>
            <a:t>Jerárquico</a:t>
          </a:r>
        </a:p>
      </dsp:txBody>
      <dsp:txXfrm>
        <a:off x="0" y="3173189"/>
        <a:ext cx="1584445" cy="1585432"/>
      </dsp:txXfrm>
    </dsp:sp>
    <dsp:sp modelId="{43416963-B428-4782-B083-507A189A9643}">
      <dsp:nvSpPr>
        <dsp:cNvPr id="0" name=""/>
        <dsp:cNvSpPr/>
      </dsp:nvSpPr>
      <dsp:spPr>
        <a:xfrm>
          <a:off x="1703279" y="3197961"/>
          <a:ext cx="6218948" cy="49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kern="1200" dirty="0"/>
            <a:t>Crea una jerarquía de clústeres.</a:t>
          </a:r>
        </a:p>
      </dsp:txBody>
      <dsp:txXfrm>
        <a:off x="1703279" y="3197961"/>
        <a:ext cx="6218948" cy="495447"/>
      </dsp:txXfrm>
    </dsp:sp>
    <dsp:sp modelId="{AED5FE1A-D18A-494F-9D24-C83F863A8838}">
      <dsp:nvSpPr>
        <dsp:cNvPr id="0" name=""/>
        <dsp:cNvSpPr/>
      </dsp:nvSpPr>
      <dsp:spPr>
        <a:xfrm>
          <a:off x="1584445" y="3693409"/>
          <a:ext cx="633778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CE8F40-DB4E-401F-818C-00E16F990CC5}">
      <dsp:nvSpPr>
        <dsp:cNvPr id="0" name=""/>
        <dsp:cNvSpPr/>
      </dsp:nvSpPr>
      <dsp:spPr>
        <a:xfrm>
          <a:off x="1703279" y="3718181"/>
          <a:ext cx="6218948" cy="49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kern="1200" dirty="0"/>
            <a:t>Puede ser aglomerativo (comienza con cada punto como un clúster y fusiona los más cercanos) o divisivo (comienza con todos los puntos en un clúster y divide en subclústeres).</a:t>
          </a:r>
        </a:p>
      </dsp:txBody>
      <dsp:txXfrm>
        <a:off x="1703279" y="3718181"/>
        <a:ext cx="6218948" cy="495447"/>
      </dsp:txXfrm>
    </dsp:sp>
    <dsp:sp modelId="{AA30DCC8-4A89-482B-9542-E60134DABD5C}">
      <dsp:nvSpPr>
        <dsp:cNvPr id="0" name=""/>
        <dsp:cNvSpPr/>
      </dsp:nvSpPr>
      <dsp:spPr>
        <a:xfrm>
          <a:off x="1584445" y="4213628"/>
          <a:ext cx="633778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7918E0-D4E9-4DC7-9156-29B6ABAA1D8B}">
      <dsp:nvSpPr>
        <dsp:cNvPr id="0" name=""/>
        <dsp:cNvSpPr/>
      </dsp:nvSpPr>
      <dsp:spPr>
        <a:xfrm>
          <a:off x="1703279" y="4238401"/>
          <a:ext cx="6218948" cy="495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kern="1200" dirty="0"/>
            <a:t>Proporciona una visión completa de las relaciones entre los datos</a:t>
          </a:r>
        </a:p>
      </dsp:txBody>
      <dsp:txXfrm>
        <a:off x="1703279" y="4238401"/>
        <a:ext cx="6218948" cy="495447"/>
      </dsp:txXfrm>
    </dsp:sp>
    <dsp:sp modelId="{5888CE25-C399-4601-9B1A-EBBC256FB665}">
      <dsp:nvSpPr>
        <dsp:cNvPr id="0" name=""/>
        <dsp:cNvSpPr/>
      </dsp:nvSpPr>
      <dsp:spPr>
        <a:xfrm>
          <a:off x="1584445" y="4733848"/>
          <a:ext cx="633778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DCA957-B189-490F-8844-3A703706305D}">
      <dsp:nvSpPr>
        <dsp:cNvPr id="0" name=""/>
        <dsp:cNvSpPr/>
      </dsp:nvSpPr>
      <dsp:spPr>
        <a:xfrm>
          <a:off x="0" y="0"/>
          <a:ext cx="7922228"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A5B29E-4ED4-49B0-B96D-01FE4608C063}">
      <dsp:nvSpPr>
        <dsp:cNvPr id="0" name=""/>
        <dsp:cNvSpPr/>
      </dsp:nvSpPr>
      <dsp:spPr>
        <a:xfrm>
          <a:off x="0" y="0"/>
          <a:ext cx="1584445" cy="4760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s-ES" sz="3000" kern="1200" dirty="0" err="1"/>
            <a:t>Isolation</a:t>
          </a:r>
          <a:r>
            <a:rPr lang="es-ES" sz="3000" kern="1200" dirty="0"/>
            <a:t> Forest</a:t>
          </a:r>
        </a:p>
      </dsp:txBody>
      <dsp:txXfrm>
        <a:off x="0" y="0"/>
        <a:ext cx="1584445" cy="4760946"/>
      </dsp:txXfrm>
    </dsp:sp>
    <dsp:sp modelId="{F39E6E97-C01A-47D9-B9BB-CD931FCE7791}">
      <dsp:nvSpPr>
        <dsp:cNvPr id="0" name=""/>
        <dsp:cNvSpPr/>
      </dsp:nvSpPr>
      <dsp:spPr>
        <a:xfrm>
          <a:off x="1703279" y="44866"/>
          <a:ext cx="6218948" cy="897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kern="1200" dirty="0"/>
            <a:t>Es un algoritmo de aprendizaje no supervisado.</a:t>
          </a:r>
        </a:p>
      </dsp:txBody>
      <dsp:txXfrm>
        <a:off x="1703279" y="44866"/>
        <a:ext cx="6218948" cy="897326"/>
      </dsp:txXfrm>
    </dsp:sp>
    <dsp:sp modelId="{F91ADF49-C6C6-49E1-8B0B-AD053CB9A6A1}">
      <dsp:nvSpPr>
        <dsp:cNvPr id="0" name=""/>
        <dsp:cNvSpPr/>
      </dsp:nvSpPr>
      <dsp:spPr>
        <a:xfrm>
          <a:off x="1584445" y="942193"/>
          <a:ext cx="633778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C5F865-7E46-4C65-8834-5BC3D4DC53BE}">
      <dsp:nvSpPr>
        <dsp:cNvPr id="0" name=""/>
        <dsp:cNvSpPr/>
      </dsp:nvSpPr>
      <dsp:spPr>
        <a:xfrm>
          <a:off x="1703279" y="987059"/>
          <a:ext cx="6218948" cy="897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kern="1200" dirty="0"/>
            <a:t>Su enfoque es diferente: en lugar de buscar patrones comunes, busca valores atípicos.</a:t>
          </a:r>
        </a:p>
      </dsp:txBody>
      <dsp:txXfrm>
        <a:off x="1703279" y="987059"/>
        <a:ext cx="6218948" cy="897326"/>
      </dsp:txXfrm>
    </dsp:sp>
    <dsp:sp modelId="{3DE0F4B0-15E6-4DD8-AFD9-3AA16A8DEC11}">
      <dsp:nvSpPr>
        <dsp:cNvPr id="0" name=""/>
        <dsp:cNvSpPr/>
      </dsp:nvSpPr>
      <dsp:spPr>
        <a:xfrm>
          <a:off x="1584445" y="1884386"/>
          <a:ext cx="633778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9799F2-6F11-447A-B552-B4E656DC1749}">
      <dsp:nvSpPr>
        <dsp:cNvPr id="0" name=""/>
        <dsp:cNvSpPr/>
      </dsp:nvSpPr>
      <dsp:spPr>
        <a:xfrm>
          <a:off x="1703279" y="1929252"/>
          <a:ext cx="6218948" cy="897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kern="1200" dirty="0"/>
            <a:t>Funciona mediante la creación de árboles de decisión aleatorios.</a:t>
          </a:r>
        </a:p>
      </dsp:txBody>
      <dsp:txXfrm>
        <a:off x="1703279" y="1929252"/>
        <a:ext cx="6218948" cy="897326"/>
      </dsp:txXfrm>
    </dsp:sp>
    <dsp:sp modelId="{A1DAC775-5076-400D-8DD9-68AAB7238A10}">
      <dsp:nvSpPr>
        <dsp:cNvPr id="0" name=""/>
        <dsp:cNvSpPr/>
      </dsp:nvSpPr>
      <dsp:spPr>
        <a:xfrm>
          <a:off x="1584445" y="2826579"/>
          <a:ext cx="633778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E62325-E933-4A45-A15C-25CD8C80F50C}">
      <dsp:nvSpPr>
        <dsp:cNvPr id="0" name=""/>
        <dsp:cNvSpPr/>
      </dsp:nvSpPr>
      <dsp:spPr>
        <a:xfrm>
          <a:off x="1703279" y="2871445"/>
          <a:ext cx="6218948" cy="897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kern="1200" dirty="0"/>
            <a:t>Cada árbol divide los datos en ramas hasta que se aíslan las observaciones anómalas.</a:t>
          </a:r>
        </a:p>
      </dsp:txBody>
      <dsp:txXfrm>
        <a:off x="1703279" y="2871445"/>
        <a:ext cx="6218948" cy="897326"/>
      </dsp:txXfrm>
    </dsp:sp>
    <dsp:sp modelId="{0682FCFC-CBBB-4E3F-9752-13B7BF38D3F5}">
      <dsp:nvSpPr>
        <dsp:cNvPr id="0" name=""/>
        <dsp:cNvSpPr/>
      </dsp:nvSpPr>
      <dsp:spPr>
        <a:xfrm>
          <a:off x="1584445" y="3768772"/>
          <a:ext cx="633778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0CA53A-F579-44C7-A3FE-6B788CA0572D}">
      <dsp:nvSpPr>
        <dsp:cNvPr id="0" name=""/>
        <dsp:cNvSpPr/>
      </dsp:nvSpPr>
      <dsp:spPr>
        <a:xfrm>
          <a:off x="1703279" y="3813638"/>
          <a:ext cx="6218948" cy="897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kern="1200" dirty="0"/>
            <a:t>Las anomalías se aíslan más rápidamente que las observaciones normales, lo que las hace más susceptibles a ser detectadas.</a:t>
          </a:r>
        </a:p>
      </dsp:txBody>
      <dsp:txXfrm>
        <a:off x="1703279" y="3813638"/>
        <a:ext cx="6218948" cy="897326"/>
      </dsp:txXfrm>
    </dsp:sp>
    <dsp:sp modelId="{52736BC5-EFD4-408C-8AB8-566D9082513B}">
      <dsp:nvSpPr>
        <dsp:cNvPr id="0" name=""/>
        <dsp:cNvSpPr/>
      </dsp:nvSpPr>
      <dsp:spPr>
        <a:xfrm>
          <a:off x="1584445" y="4710965"/>
          <a:ext cx="633778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343B0E-1E02-4E8E-AD90-801700C53D31}">
      <dsp:nvSpPr>
        <dsp:cNvPr id="0" name=""/>
        <dsp:cNvSpPr/>
      </dsp:nvSpPr>
      <dsp:spPr>
        <a:xfrm>
          <a:off x="448840" y="882569"/>
          <a:ext cx="10772172" cy="336630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0110" tIns="201930" rIns="201930" bIns="201930" numCol="1" spcCol="1270" anchor="ctr" anchorCtr="0">
          <a:noAutofit/>
        </a:bodyPr>
        <a:lstStyle/>
        <a:p>
          <a:pPr marL="0" lvl="0" indent="0" algn="l" defTabSz="2355850">
            <a:lnSpc>
              <a:spcPct val="90000"/>
            </a:lnSpc>
            <a:spcBef>
              <a:spcPct val="0"/>
            </a:spcBef>
            <a:spcAft>
              <a:spcPct val="35000"/>
            </a:spcAft>
            <a:buNone/>
          </a:pPr>
          <a:r>
            <a:rPr lang="es-MX" sz="5300" kern="1200" dirty="0"/>
            <a:t>Análisis de patrones de tráfico de red y la detección de posibles anomalías o comportamientos maliciosos. </a:t>
          </a:r>
          <a:endParaRPr lang="es-ES" sz="5300" kern="1200" dirty="0"/>
        </a:p>
      </dsp:txBody>
      <dsp:txXfrm>
        <a:off x="448840" y="882569"/>
        <a:ext cx="10772172" cy="3366303"/>
      </dsp:txXfrm>
    </dsp:sp>
    <dsp:sp modelId="{158C8BC5-5C36-4803-9ED6-DF1072A33DA3}">
      <dsp:nvSpPr>
        <dsp:cNvPr id="0" name=""/>
        <dsp:cNvSpPr/>
      </dsp:nvSpPr>
      <dsp:spPr>
        <a:xfrm>
          <a:off x="0" y="396325"/>
          <a:ext cx="2356412" cy="3534619"/>
        </a:xfrm>
        <a:prstGeom prst="rect">
          <a:avLst/>
        </a:prstGeom>
        <a:blipFill rotWithShape="1">
          <a:blip xmlns:r="http://schemas.openxmlformats.org/officeDocument/2006/relationships" r:embed="rId1"/>
          <a:srcRect/>
          <a:stretch>
            <a:fillRect l="-63000" r="-6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BDB1E9-2DCD-4AC8-B30A-638E4F18180B}">
      <dsp:nvSpPr>
        <dsp:cNvPr id="0" name=""/>
        <dsp:cNvSpPr/>
      </dsp:nvSpPr>
      <dsp:spPr>
        <a:xfrm>
          <a:off x="0" y="0"/>
          <a:ext cx="10515600" cy="107065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s-ES" sz="2800" kern="1200" dirty="0"/>
            <a:t>Clonación de tarjetas</a:t>
          </a:r>
        </a:p>
        <a:p>
          <a:pPr marL="228600" lvl="1" indent="-228600" algn="l" defTabSz="977900">
            <a:lnSpc>
              <a:spcPct val="90000"/>
            </a:lnSpc>
            <a:spcBef>
              <a:spcPct val="0"/>
            </a:spcBef>
            <a:spcAft>
              <a:spcPct val="15000"/>
            </a:spcAft>
            <a:buChar char="•"/>
          </a:pPr>
          <a:r>
            <a:rPr lang="es-ES" sz="2200" kern="1200" dirty="0"/>
            <a:t>Copiar información de una tarjeta para realizar compras.</a:t>
          </a:r>
        </a:p>
      </dsp:txBody>
      <dsp:txXfrm>
        <a:off x="2210185" y="0"/>
        <a:ext cx="8305414" cy="1070657"/>
      </dsp:txXfrm>
    </dsp:sp>
    <dsp:sp modelId="{192158A7-5E98-453D-A697-98F722D6C287}">
      <dsp:nvSpPr>
        <dsp:cNvPr id="0" name=""/>
        <dsp:cNvSpPr/>
      </dsp:nvSpPr>
      <dsp:spPr>
        <a:xfrm>
          <a:off x="107065" y="107065"/>
          <a:ext cx="2103120" cy="856525"/>
        </a:xfrm>
        <a:prstGeom prst="roundRect">
          <a:avLst>
            <a:gd name="adj" fmla="val 10000"/>
          </a:avLst>
        </a:prstGeom>
        <a:blipFill rotWithShape="1">
          <a:blip xmlns:r="http://schemas.openxmlformats.org/officeDocument/2006/relationships" r:embed="rId1"/>
          <a:srcRect/>
          <a:stretch>
            <a:fillRect l="-6000" r="-6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967864-1258-4794-95FE-529C0300ADA1}">
      <dsp:nvSpPr>
        <dsp:cNvPr id="0" name=""/>
        <dsp:cNvSpPr/>
      </dsp:nvSpPr>
      <dsp:spPr>
        <a:xfrm>
          <a:off x="0" y="1177722"/>
          <a:ext cx="10515600" cy="107065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s-ES" sz="2800" kern="1200" dirty="0"/>
            <a:t>Cargos no reconocidos</a:t>
          </a:r>
        </a:p>
        <a:p>
          <a:pPr marL="228600" lvl="1" indent="-228600" algn="l" defTabSz="977900">
            <a:lnSpc>
              <a:spcPct val="90000"/>
            </a:lnSpc>
            <a:spcBef>
              <a:spcPct val="0"/>
            </a:spcBef>
            <a:spcAft>
              <a:spcPct val="15000"/>
            </a:spcAft>
            <a:buChar char="•"/>
          </a:pPr>
          <a:r>
            <a:rPr lang="es-ES" sz="2200" kern="1200" dirty="0"/>
            <a:t>Realizar transacciones sin el conocimiento del titular.</a:t>
          </a:r>
        </a:p>
      </dsp:txBody>
      <dsp:txXfrm>
        <a:off x="2210185" y="1177722"/>
        <a:ext cx="8305414" cy="1070657"/>
      </dsp:txXfrm>
    </dsp:sp>
    <dsp:sp modelId="{79317D42-C745-49F5-A776-F85ED483837C}">
      <dsp:nvSpPr>
        <dsp:cNvPr id="0" name=""/>
        <dsp:cNvSpPr/>
      </dsp:nvSpPr>
      <dsp:spPr>
        <a:xfrm>
          <a:off x="107065" y="1284788"/>
          <a:ext cx="2103120" cy="856525"/>
        </a:xfrm>
        <a:prstGeom prst="roundRect">
          <a:avLst>
            <a:gd name="adj" fmla="val 10000"/>
          </a:avLst>
        </a:prstGeom>
        <a:blipFill rotWithShape="1">
          <a:blip xmlns:r="http://schemas.openxmlformats.org/officeDocument/2006/relationships" r:embed="rId2"/>
          <a:srcRect/>
          <a:stretch>
            <a:fillRect l="-6000" r="-6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82E3B-8179-4236-809F-0F8D60BDA0A2}">
      <dsp:nvSpPr>
        <dsp:cNvPr id="0" name=""/>
        <dsp:cNvSpPr/>
      </dsp:nvSpPr>
      <dsp:spPr>
        <a:xfrm>
          <a:off x="0" y="0"/>
          <a:ext cx="10515600" cy="132556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kern="1200" dirty="0"/>
            <a:t>Importante</a:t>
          </a:r>
        </a:p>
        <a:p>
          <a:pPr marL="171450" lvl="1" indent="-171450" algn="l" defTabSz="800100">
            <a:lnSpc>
              <a:spcPct val="90000"/>
            </a:lnSpc>
            <a:spcBef>
              <a:spcPct val="0"/>
            </a:spcBef>
            <a:spcAft>
              <a:spcPct val="15000"/>
            </a:spcAft>
            <a:buChar char="•"/>
          </a:pPr>
          <a:r>
            <a:rPr lang="es-419" sz="1800" kern="1200" dirty="0"/>
            <a:t>El uso y análisis de este conjunto de datos debe realizarse con precaución y siguiendo las pautas éticas y legales establecidas en la investigación en ciberseguridad.</a:t>
          </a:r>
          <a:endParaRPr lang="es-ES" sz="1800" kern="1200" dirty="0"/>
        </a:p>
      </dsp:txBody>
      <dsp:txXfrm>
        <a:off x="2235676" y="0"/>
        <a:ext cx="8279923" cy="1325563"/>
      </dsp:txXfrm>
    </dsp:sp>
    <dsp:sp modelId="{2A593D30-334F-4303-9C7F-C82D2B5D7BE5}">
      <dsp:nvSpPr>
        <dsp:cNvPr id="0" name=""/>
        <dsp:cNvSpPr/>
      </dsp:nvSpPr>
      <dsp:spPr>
        <a:xfrm>
          <a:off x="132556" y="124274"/>
          <a:ext cx="2103120" cy="1077014"/>
        </a:xfrm>
        <a:prstGeom prst="roundRect">
          <a:avLst>
            <a:gd name="adj" fmla="val 10000"/>
          </a:avLst>
        </a:prstGeom>
        <a:blipFill rotWithShape="1">
          <a:blip xmlns:r="http://schemas.openxmlformats.org/officeDocument/2006/relationships" r:embed="rId1"/>
          <a:srcRect/>
          <a:stretch>
            <a:fillRect t="-39000" b="-39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A4450-C1D7-47AE-9AF1-BD0AB8AE44BC}">
      <dsp:nvSpPr>
        <dsp:cNvPr id="0" name=""/>
        <dsp:cNvSpPr/>
      </dsp:nvSpPr>
      <dsp:spPr>
        <a:xfrm>
          <a:off x="0" y="235636"/>
          <a:ext cx="10397924" cy="5953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6994" tIns="291592" rIns="806994" bIns="99568" numCol="1" spcCol="1270" anchor="t" anchorCtr="0">
          <a:noAutofit/>
        </a:bodyPr>
        <a:lstStyle/>
        <a:p>
          <a:pPr marL="114300" lvl="1" indent="-114300" algn="l" defTabSz="622300">
            <a:lnSpc>
              <a:spcPct val="90000"/>
            </a:lnSpc>
            <a:spcBef>
              <a:spcPct val="0"/>
            </a:spcBef>
            <a:spcAft>
              <a:spcPct val="15000"/>
            </a:spcAft>
            <a:buFont typeface="Symbol" panose="05050102010706020507" pitchFamily="18" charset="2"/>
            <a:buChar char=""/>
          </a:pPr>
          <a:r>
            <a:rPr lang="es-MX" sz="1400" kern="1200" dirty="0"/>
            <a:t>Identificador único para cada registro de conexión.</a:t>
          </a:r>
          <a:endParaRPr lang="es-ES" sz="1400" kern="1200" dirty="0"/>
        </a:p>
      </dsp:txBody>
      <dsp:txXfrm>
        <a:off x="0" y="235636"/>
        <a:ext cx="10397924" cy="595350"/>
      </dsp:txXfrm>
    </dsp:sp>
    <dsp:sp modelId="{CEF7E755-F295-487D-B8CE-9997950129A6}">
      <dsp:nvSpPr>
        <dsp:cNvPr id="0" name=""/>
        <dsp:cNvSpPr/>
      </dsp:nvSpPr>
      <dsp:spPr>
        <a:xfrm>
          <a:off x="519896" y="28996"/>
          <a:ext cx="7278546" cy="4132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5112" tIns="0" rIns="275112" bIns="0" numCol="1" spcCol="1270" anchor="ctr" anchorCtr="0">
          <a:noAutofit/>
        </a:bodyPr>
        <a:lstStyle/>
        <a:p>
          <a:pPr marL="0" lvl="0" indent="0" algn="l" defTabSz="622300">
            <a:lnSpc>
              <a:spcPct val="90000"/>
            </a:lnSpc>
            <a:spcBef>
              <a:spcPct val="0"/>
            </a:spcBef>
            <a:spcAft>
              <a:spcPct val="35000"/>
            </a:spcAft>
            <a:buFont typeface="Symbol" panose="05050102010706020507" pitchFamily="18" charset="2"/>
            <a:buNone/>
          </a:pPr>
          <a:r>
            <a:rPr lang="es-MX" sz="1400" kern="1200" dirty="0" err="1"/>
            <a:t>record_id</a:t>
          </a:r>
          <a:endParaRPr lang="es-ES" sz="1400" kern="1200" dirty="0"/>
        </a:p>
      </dsp:txBody>
      <dsp:txXfrm>
        <a:off x="540071" y="49171"/>
        <a:ext cx="7238196" cy="372930"/>
      </dsp:txXfrm>
    </dsp:sp>
    <dsp:sp modelId="{BD081B9B-FA7F-4C62-953D-0714CADC882C}">
      <dsp:nvSpPr>
        <dsp:cNvPr id="0" name=""/>
        <dsp:cNvSpPr/>
      </dsp:nvSpPr>
      <dsp:spPr>
        <a:xfrm>
          <a:off x="0" y="1113227"/>
          <a:ext cx="10397924" cy="793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6994" tIns="291592" rIns="806994" bIns="99568" numCol="1" spcCol="1270" anchor="t" anchorCtr="0">
          <a:noAutofit/>
        </a:bodyPr>
        <a:lstStyle/>
        <a:p>
          <a:pPr marL="114300" lvl="1" indent="-114300" algn="l" defTabSz="622300">
            <a:lnSpc>
              <a:spcPct val="90000"/>
            </a:lnSpc>
            <a:spcBef>
              <a:spcPct val="0"/>
            </a:spcBef>
            <a:spcAft>
              <a:spcPct val="15000"/>
            </a:spcAft>
            <a:buFont typeface="Symbol" panose="05050102010706020507" pitchFamily="18" charset="2"/>
            <a:buChar char=""/>
          </a:pPr>
          <a:r>
            <a:rPr lang="es-MX" sz="1400" kern="1200" dirty="0"/>
            <a:t>La duración de la conexión, medida en segundos y redondeada. Por ejemplo, una conexión de 0.17 segundos se registraría como 0 en este campo.</a:t>
          </a:r>
          <a:endParaRPr lang="es-ES" sz="1400" kern="1200" dirty="0"/>
        </a:p>
      </dsp:txBody>
      <dsp:txXfrm>
        <a:off x="0" y="1113227"/>
        <a:ext cx="10397924" cy="793800"/>
      </dsp:txXfrm>
    </dsp:sp>
    <dsp:sp modelId="{F02913CC-C099-4176-9E9E-6F0A018A0931}">
      <dsp:nvSpPr>
        <dsp:cNvPr id="0" name=""/>
        <dsp:cNvSpPr/>
      </dsp:nvSpPr>
      <dsp:spPr>
        <a:xfrm>
          <a:off x="519896" y="906587"/>
          <a:ext cx="7278546" cy="4132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5112" tIns="0" rIns="275112" bIns="0" numCol="1" spcCol="1270" anchor="ctr" anchorCtr="0">
          <a:noAutofit/>
        </a:bodyPr>
        <a:lstStyle/>
        <a:p>
          <a:pPr marL="0" lvl="0" indent="0" algn="l" defTabSz="622300">
            <a:lnSpc>
              <a:spcPct val="90000"/>
            </a:lnSpc>
            <a:spcBef>
              <a:spcPct val="0"/>
            </a:spcBef>
            <a:spcAft>
              <a:spcPct val="35000"/>
            </a:spcAft>
            <a:buFont typeface="Symbol" panose="05050102010706020507" pitchFamily="18" charset="2"/>
            <a:buNone/>
          </a:pPr>
          <a:r>
            <a:rPr lang="es-MX" sz="1400" kern="1200" dirty="0" err="1"/>
            <a:t>duration</a:t>
          </a:r>
          <a:endParaRPr lang="es-ES" sz="1400" kern="1200" dirty="0"/>
        </a:p>
      </dsp:txBody>
      <dsp:txXfrm>
        <a:off x="540071" y="926762"/>
        <a:ext cx="7238196" cy="372930"/>
      </dsp:txXfrm>
    </dsp:sp>
    <dsp:sp modelId="{04B89A21-697C-4057-940E-0381EC5DA9DA}">
      <dsp:nvSpPr>
        <dsp:cNvPr id="0" name=""/>
        <dsp:cNvSpPr/>
      </dsp:nvSpPr>
      <dsp:spPr>
        <a:xfrm>
          <a:off x="0" y="2189267"/>
          <a:ext cx="10397924" cy="793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6994" tIns="291592" rIns="806994" bIns="99568" numCol="1" spcCol="1270" anchor="t" anchorCtr="0">
          <a:noAutofit/>
        </a:bodyPr>
        <a:lstStyle/>
        <a:p>
          <a:pPr marL="114300" lvl="1" indent="-114300" algn="l" defTabSz="622300">
            <a:lnSpc>
              <a:spcPct val="90000"/>
            </a:lnSpc>
            <a:spcBef>
              <a:spcPct val="0"/>
            </a:spcBef>
            <a:spcAft>
              <a:spcPct val="15000"/>
            </a:spcAft>
            <a:buFont typeface="Symbol" panose="05050102010706020507" pitchFamily="18" charset="2"/>
            <a:buChar char=""/>
          </a:pPr>
          <a:r>
            <a:rPr lang="es-MX" sz="1400" kern="1200" dirty="0"/>
            <a:t>Número de bytes de datos transferidos desde la fuente hasta el destino; es decir, la cantidad de bytes salientes desde el host.</a:t>
          </a:r>
          <a:endParaRPr lang="es-ES" sz="1400" kern="1200" dirty="0"/>
        </a:p>
      </dsp:txBody>
      <dsp:txXfrm>
        <a:off x="0" y="2189267"/>
        <a:ext cx="10397924" cy="793800"/>
      </dsp:txXfrm>
    </dsp:sp>
    <dsp:sp modelId="{28DAB5E0-C492-47C1-9935-B4A54432B0AC}">
      <dsp:nvSpPr>
        <dsp:cNvPr id="0" name=""/>
        <dsp:cNvSpPr/>
      </dsp:nvSpPr>
      <dsp:spPr>
        <a:xfrm>
          <a:off x="519896" y="1982627"/>
          <a:ext cx="7278546" cy="4132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5112" tIns="0" rIns="275112" bIns="0" numCol="1" spcCol="1270" anchor="ctr" anchorCtr="0">
          <a:noAutofit/>
        </a:bodyPr>
        <a:lstStyle/>
        <a:p>
          <a:pPr marL="0" lvl="0" indent="0" algn="l" defTabSz="622300">
            <a:lnSpc>
              <a:spcPct val="90000"/>
            </a:lnSpc>
            <a:spcBef>
              <a:spcPct val="0"/>
            </a:spcBef>
            <a:spcAft>
              <a:spcPct val="35000"/>
            </a:spcAft>
            <a:buFont typeface="Symbol" panose="05050102010706020507" pitchFamily="18" charset="2"/>
            <a:buNone/>
          </a:pPr>
          <a:r>
            <a:rPr lang="es-MX" sz="1400" kern="1200" dirty="0" err="1"/>
            <a:t>src_bytes</a:t>
          </a:r>
          <a:endParaRPr lang="es-ES" sz="1400" kern="1200" dirty="0"/>
        </a:p>
      </dsp:txBody>
      <dsp:txXfrm>
        <a:off x="540071" y="2002802"/>
        <a:ext cx="7238196" cy="372930"/>
      </dsp:txXfrm>
    </dsp:sp>
    <dsp:sp modelId="{7EDA33CD-96FD-45E4-9A47-9C56497F76E6}">
      <dsp:nvSpPr>
        <dsp:cNvPr id="0" name=""/>
        <dsp:cNvSpPr/>
      </dsp:nvSpPr>
      <dsp:spPr>
        <a:xfrm>
          <a:off x="0" y="3265307"/>
          <a:ext cx="10397924" cy="793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6994" tIns="291592" rIns="806994" bIns="99568" numCol="1" spcCol="1270" anchor="t" anchorCtr="0">
          <a:noAutofit/>
        </a:bodyPr>
        <a:lstStyle/>
        <a:p>
          <a:pPr marL="114300" lvl="1" indent="-114300" algn="l" defTabSz="622300">
            <a:lnSpc>
              <a:spcPct val="90000"/>
            </a:lnSpc>
            <a:spcBef>
              <a:spcPct val="0"/>
            </a:spcBef>
            <a:spcAft>
              <a:spcPct val="15000"/>
            </a:spcAft>
            <a:buFont typeface="Symbol" panose="05050102010706020507" pitchFamily="18" charset="2"/>
            <a:buChar char=""/>
          </a:pPr>
          <a:r>
            <a:rPr lang="es-MX" sz="1400" kern="1200" dirty="0"/>
            <a:t>Número de bytes de datos transferidos desde el destino hasta la fuente; es decir, la cantidad de bytes recibidos por el host.</a:t>
          </a:r>
          <a:endParaRPr lang="es-ES" sz="1400" kern="1200" dirty="0"/>
        </a:p>
      </dsp:txBody>
      <dsp:txXfrm>
        <a:off x="0" y="3265307"/>
        <a:ext cx="10397924" cy="793800"/>
      </dsp:txXfrm>
    </dsp:sp>
    <dsp:sp modelId="{61FC3ECE-2AB4-4BB8-BA47-3E6DA73A281B}">
      <dsp:nvSpPr>
        <dsp:cNvPr id="0" name=""/>
        <dsp:cNvSpPr/>
      </dsp:nvSpPr>
      <dsp:spPr>
        <a:xfrm>
          <a:off x="519896" y="3058667"/>
          <a:ext cx="7278546" cy="4132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5112" tIns="0" rIns="275112" bIns="0" numCol="1" spcCol="1270" anchor="ctr" anchorCtr="0">
          <a:noAutofit/>
        </a:bodyPr>
        <a:lstStyle/>
        <a:p>
          <a:pPr marL="0" lvl="0" indent="0" algn="l" defTabSz="622300">
            <a:lnSpc>
              <a:spcPct val="90000"/>
            </a:lnSpc>
            <a:spcBef>
              <a:spcPct val="0"/>
            </a:spcBef>
            <a:spcAft>
              <a:spcPct val="35000"/>
            </a:spcAft>
            <a:buFont typeface="Symbol" panose="05050102010706020507" pitchFamily="18" charset="2"/>
            <a:buNone/>
          </a:pPr>
          <a:r>
            <a:rPr lang="es-MX" sz="1400" kern="1200" dirty="0" err="1"/>
            <a:t>dst_bytes</a:t>
          </a:r>
          <a:endParaRPr lang="es-ES" sz="1400" kern="1200" dirty="0"/>
        </a:p>
      </dsp:txBody>
      <dsp:txXfrm>
        <a:off x="540071" y="3078842"/>
        <a:ext cx="7238196" cy="37293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BEDE2B-17F0-470A-B62D-BA6A8E2FB038}">
      <dsp:nvSpPr>
        <dsp:cNvPr id="0" name=""/>
        <dsp:cNvSpPr/>
      </dsp:nvSpPr>
      <dsp:spPr>
        <a:xfrm>
          <a:off x="0" y="0"/>
          <a:ext cx="1059758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535686-856D-4D16-8F0B-24EE493F5B07}">
      <dsp:nvSpPr>
        <dsp:cNvPr id="0" name=""/>
        <dsp:cNvSpPr/>
      </dsp:nvSpPr>
      <dsp:spPr>
        <a:xfrm>
          <a:off x="0" y="0"/>
          <a:ext cx="2119517" cy="3371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s-ES" sz="3500" kern="1200" dirty="0"/>
            <a:t>Wireshark</a:t>
          </a:r>
        </a:p>
      </dsp:txBody>
      <dsp:txXfrm>
        <a:off x="0" y="0"/>
        <a:ext cx="2119517" cy="3371984"/>
      </dsp:txXfrm>
    </dsp:sp>
    <dsp:sp modelId="{056359F4-8DA8-438D-B754-C6EC81E6A197}">
      <dsp:nvSpPr>
        <dsp:cNvPr id="0" name=""/>
        <dsp:cNvSpPr/>
      </dsp:nvSpPr>
      <dsp:spPr>
        <a:xfrm>
          <a:off x="2278481" y="39638"/>
          <a:ext cx="8319105" cy="792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ES" sz="2200" kern="1200" dirty="0"/>
            <a:t>Es una herramienta de análisis de protocolos de red gratuita y de código abierto. </a:t>
          </a:r>
        </a:p>
      </dsp:txBody>
      <dsp:txXfrm>
        <a:off x="2278481" y="39638"/>
        <a:ext cx="8319105" cy="792778"/>
      </dsp:txXfrm>
    </dsp:sp>
    <dsp:sp modelId="{4C88B0E9-B5A6-4358-B4A9-F09E928446D5}">
      <dsp:nvSpPr>
        <dsp:cNvPr id="0" name=""/>
        <dsp:cNvSpPr/>
      </dsp:nvSpPr>
      <dsp:spPr>
        <a:xfrm>
          <a:off x="2119517" y="832417"/>
          <a:ext cx="847806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19F915-8DE7-4AE6-B0A7-8AE20431ED42}">
      <dsp:nvSpPr>
        <dsp:cNvPr id="0" name=""/>
        <dsp:cNvSpPr/>
      </dsp:nvSpPr>
      <dsp:spPr>
        <a:xfrm>
          <a:off x="2278481" y="872056"/>
          <a:ext cx="8319105" cy="792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ES" sz="2200" kern="1200" dirty="0"/>
            <a:t>Se utiliza para capturar y analizar paquetes de datos intercambiados por medio de protocolos web.</a:t>
          </a:r>
        </a:p>
      </dsp:txBody>
      <dsp:txXfrm>
        <a:off x="2278481" y="872056"/>
        <a:ext cx="8319105" cy="792778"/>
      </dsp:txXfrm>
    </dsp:sp>
    <dsp:sp modelId="{4D7863F8-F03E-41CC-BA99-AEE03E658F73}">
      <dsp:nvSpPr>
        <dsp:cNvPr id="0" name=""/>
        <dsp:cNvSpPr/>
      </dsp:nvSpPr>
      <dsp:spPr>
        <a:xfrm>
          <a:off x="2119517" y="1664834"/>
          <a:ext cx="847806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AAF204-2354-40D6-B085-4DC750DD4EB5}">
      <dsp:nvSpPr>
        <dsp:cNvPr id="0" name=""/>
        <dsp:cNvSpPr/>
      </dsp:nvSpPr>
      <dsp:spPr>
        <a:xfrm>
          <a:off x="2278481" y="1704473"/>
          <a:ext cx="8319105" cy="792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ES" sz="2200" kern="1200" dirty="0"/>
            <a:t>Permite investigar y solucionar problemas existentes en las comunicaciones.</a:t>
          </a:r>
        </a:p>
      </dsp:txBody>
      <dsp:txXfrm>
        <a:off x="2278481" y="1704473"/>
        <a:ext cx="8319105" cy="792778"/>
      </dsp:txXfrm>
    </dsp:sp>
    <dsp:sp modelId="{403B8794-780B-462C-BCE5-50B42DE809C9}">
      <dsp:nvSpPr>
        <dsp:cNvPr id="0" name=""/>
        <dsp:cNvSpPr/>
      </dsp:nvSpPr>
      <dsp:spPr>
        <a:xfrm>
          <a:off x="2119517" y="2497252"/>
          <a:ext cx="847806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9F83B6-2750-499A-B1CB-95872E86716D}">
      <dsp:nvSpPr>
        <dsp:cNvPr id="0" name=""/>
        <dsp:cNvSpPr/>
      </dsp:nvSpPr>
      <dsp:spPr>
        <a:xfrm>
          <a:off x="2278481" y="2536891"/>
          <a:ext cx="8319105" cy="792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ES" sz="2200" kern="1200" dirty="0"/>
            <a:t>Es compatible con una amplia variedad de protocolos de red, incluyendo TCP, UDP, HTTP, DNS, entre otros.</a:t>
          </a:r>
        </a:p>
      </dsp:txBody>
      <dsp:txXfrm>
        <a:off x="2278481" y="2536891"/>
        <a:ext cx="8319105" cy="792778"/>
      </dsp:txXfrm>
    </dsp:sp>
    <dsp:sp modelId="{E4294672-52AF-4DAD-A420-ACC69EFF5EB5}">
      <dsp:nvSpPr>
        <dsp:cNvPr id="0" name=""/>
        <dsp:cNvSpPr/>
      </dsp:nvSpPr>
      <dsp:spPr>
        <a:xfrm>
          <a:off x="2119517" y="3329669"/>
          <a:ext cx="847806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A265A-C98E-42C9-9EF2-98B55BCB6005}">
      <dsp:nvSpPr>
        <dsp:cNvPr id="0" name=""/>
        <dsp:cNvSpPr/>
      </dsp:nvSpPr>
      <dsp:spPr>
        <a:xfrm>
          <a:off x="685" y="1122309"/>
          <a:ext cx="2480574" cy="1208386"/>
        </a:xfrm>
        <a:prstGeom prst="roundRect">
          <a:avLst>
            <a:gd name="adj" fmla="val 10000"/>
          </a:avLst>
        </a:prstGeom>
        <a:solidFill>
          <a:srgbClr val="00B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kern="1200" dirty="0"/>
            <a:t>Análisis Exploratorio de Datos</a:t>
          </a:r>
        </a:p>
        <a:p>
          <a:pPr marL="171450" lvl="1" indent="-171450" algn="l" defTabSz="711200">
            <a:lnSpc>
              <a:spcPct val="90000"/>
            </a:lnSpc>
            <a:spcBef>
              <a:spcPct val="0"/>
            </a:spcBef>
            <a:spcAft>
              <a:spcPct val="15000"/>
            </a:spcAft>
            <a:buChar char="•"/>
          </a:pPr>
          <a:r>
            <a:rPr lang="es-ES" sz="1600" kern="1200" dirty="0"/>
            <a:t>Correlación</a:t>
          </a:r>
        </a:p>
      </dsp:txBody>
      <dsp:txXfrm>
        <a:off x="36077" y="1157701"/>
        <a:ext cx="2409790" cy="1137602"/>
      </dsp:txXfrm>
    </dsp:sp>
    <dsp:sp modelId="{244CDE42-7FA2-4F7B-8CAA-829F550F3462}">
      <dsp:nvSpPr>
        <dsp:cNvPr id="0" name=""/>
        <dsp:cNvSpPr/>
      </dsp:nvSpPr>
      <dsp:spPr>
        <a:xfrm>
          <a:off x="2682658" y="1476769"/>
          <a:ext cx="426963" cy="49946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ES" sz="1600" kern="1200"/>
        </a:p>
      </dsp:txBody>
      <dsp:txXfrm>
        <a:off x="2682658" y="1576662"/>
        <a:ext cx="298874" cy="299680"/>
      </dsp:txXfrm>
    </dsp:sp>
    <dsp:sp modelId="{2E638456-ABFB-4FF4-9678-BDD7B2616D15}">
      <dsp:nvSpPr>
        <dsp:cNvPr id="0" name=""/>
        <dsp:cNvSpPr/>
      </dsp:nvSpPr>
      <dsp:spPr>
        <a:xfrm>
          <a:off x="3286851" y="1122309"/>
          <a:ext cx="2013976" cy="1208386"/>
        </a:xfrm>
        <a:prstGeom prst="roundRect">
          <a:avLst>
            <a:gd name="adj" fmla="val 10000"/>
          </a:avLst>
        </a:prstGeom>
        <a:solidFill>
          <a:srgbClr val="00B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kern="1200" dirty="0"/>
            <a:t>Agrupamiento</a:t>
          </a:r>
        </a:p>
        <a:p>
          <a:pPr marL="171450" lvl="1" indent="-171450" algn="l" defTabSz="711200">
            <a:lnSpc>
              <a:spcPct val="90000"/>
            </a:lnSpc>
            <a:spcBef>
              <a:spcPct val="0"/>
            </a:spcBef>
            <a:spcAft>
              <a:spcPct val="15000"/>
            </a:spcAft>
            <a:buChar char="•"/>
          </a:pPr>
          <a:r>
            <a:rPr lang="es-ES" sz="1600" kern="1200" dirty="0"/>
            <a:t>Cantidad óptima de clústeres</a:t>
          </a:r>
        </a:p>
      </dsp:txBody>
      <dsp:txXfrm>
        <a:off x="3322243" y="1157701"/>
        <a:ext cx="1943192" cy="1137602"/>
      </dsp:txXfrm>
    </dsp:sp>
    <dsp:sp modelId="{E62A29C7-CE31-4B62-B1E6-424721E6FEF2}">
      <dsp:nvSpPr>
        <dsp:cNvPr id="0" name=""/>
        <dsp:cNvSpPr/>
      </dsp:nvSpPr>
      <dsp:spPr>
        <a:xfrm>
          <a:off x="5502225" y="1476769"/>
          <a:ext cx="426963" cy="49946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ES" sz="1600" kern="1200"/>
        </a:p>
      </dsp:txBody>
      <dsp:txXfrm>
        <a:off x="5502225" y="1576662"/>
        <a:ext cx="298874" cy="299680"/>
      </dsp:txXfrm>
    </dsp:sp>
    <dsp:sp modelId="{23EF9943-C8AA-4613-B6A0-E5B91E84B45D}">
      <dsp:nvSpPr>
        <dsp:cNvPr id="0" name=""/>
        <dsp:cNvSpPr/>
      </dsp:nvSpPr>
      <dsp:spPr>
        <a:xfrm>
          <a:off x="6106418" y="1122309"/>
          <a:ext cx="2013976" cy="1208386"/>
        </a:xfrm>
        <a:prstGeom prst="roundRect">
          <a:avLst>
            <a:gd name="adj" fmla="val 10000"/>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kern="1200" dirty="0"/>
            <a:t>Clasificación</a:t>
          </a:r>
        </a:p>
      </dsp:txBody>
      <dsp:txXfrm>
        <a:off x="6141810" y="1157701"/>
        <a:ext cx="1943192" cy="1137602"/>
      </dsp:txXfrm>
    </dsp:sp>
    <dsp:sp modelId="{F03B3D16-8673-4AAA-94E7-C7969251BF4C}">
      <dsp:nvSpPr>
        <dsp:cNvPr id="0" name=""/>
        <dsp:cNvSpPr/>
      </dsp:nvSpPr>
      <dsp:spPr>
        <a:xfrm>
          <a:off x="8321792" y="1476769"/>
          <a:ext cx="426963" cy="49946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ES" sz="1600" kern="1200"/>
        </a:p>
      </dsp:txBody>
      <dsp:txXfrm>
        <a:off x="8321792" y="1576662"/>
        <a:ext cx="298874" cy="299680"/>
      </dsp:txXfrm>
    </dsp:sp>
    <dsp:sp modelId="{2DD93F05-2084-4044-B42A-1F4205BB0E9A}">
      <dsp:nvSpPr>
        <dsp:cNvPr id="0" name=""/>
        <dsp:cNvSpPr/>
      </dsp:nvSpPr>
      <dsp:spPr>
        <a:xfrm>
          <a:off x="8925985" y="1122309"/>
          <a:ext cx="2013976" cy="1208386"/>
        </a:xfrm>
        <a:prstGeom prst="roundRect">
          <a:avLst>
            <a:gd name="adj" fmla="val 10000"/>
          </a:avLst>
        </a:prstGeom>
        <a:solidFill>
          <a:srgbClr val="44546A"/>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kern="1200" dirty="0"/>
            <a:t>Visualización</a:t>
          </a:r>
        </a:p>
      </dsp:txBody>
      <dsp:txXfrm>
        <a:off x="8961377" y="1157701"/>
        <a:ext cx="1943192" cy="1137602"/>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1B704-9849-4379-BBC2-44F54EE83086}">
      <dsp:nvSpPr>
        <dsp:cNvPr id="0" name=""/>
        <dsp:cNvSpPr/>
      </dsp:nvSpPr>
      <dsp:spPr>
        <a:xfrm>
          <a:off x="0" y="1864"/>
          <a:ext cx="11174713" cy="8751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La correlación es un tipo de asociación entre dos variables numéricas, específicamente evalúa la tendencia </a:t>
          </a:r>
          <a:r>
            <a:rPr lang="es-ES" sz="2200" b="1" kern="1200" dirty="0"/>
            <a:t>(creciente o decreciente)</a:t>
          </a:r>
          <a:r>
            <a:rPr lang="es-ES" sz="2200" kern="1200" dirty="0"/>
            <a:t> en los datos.</a:t>
          </a:r>
        </a:p>
      </dsp:txBody>
      <dsp:txXfrm>
        <a:off x="42722" y="44586"/>
        <a:ext cx="11089269" cy="789716"/>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70B7F-FD9F-46B9-86B6-63A0EC081E29}">
      <dsp:nvSpPr>
        <dsp:cNvPr id="0" name=""/>
        <dsp:cNvSpPr/>
      </dsp:nvSpPr>
      <dsp:spPr>
        <a:xfrm>
          <a:off x="817365" y="0"/>
          <a:ext cx="9263475" cy="1770928"/>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FA44C9-9A60-41BF-BF75-C2E71E508230}">
      <dsp:nvSpPr>
        <dsp:cNvPr id="0" name=""/>
        <dsp:cNvSpPr/>
      </dsp:nvSpPr>
      <dsp:spPr>
        <a:xfrm>
          <a:off x="369304" y="531278"/>
          <a:ext cx="3269462" cy="70837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b="1" kern="1200" dirty="0"/>
            <a:t>Efecto pequeño</a:t>
          </a:r>
          <a:r>
            <a:rPr lang="es-ES" sz="1700" kern="1200" dirty="0"/>
            <a:t>: Valores absolutos entre 0.1 y 0.3.</a:t>
          </a:r>
        </a:p>
      </dsp:txBody>
      <dsp:txXfrm>
        <a:off x="403884" y="565858"/>
        <a:ext cx="3200302" cy="639211"/>
      </dsp:txXfrm>
    </dsp:sp>
    <dsp:sp modelId="{CE571FC4-2C6E-4067-A8B6-77BB2A950287}">
      <dsp:nvSpPr>
        <dsp:cNvPr id="0" name=""/>
        <dsp:cNvSpPr/>
      </dsp:nvSpPr>
      <dsp:spPr>
        <a:xfrm>
          <a:off x="3814372" y="531278"/>
          <a:ext cx="3269462" cy="70837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b="1" kern="1200" dirty="0"/>
            <a:t>Efecto medio</a:t>
          </a:r>
          <a:r>
            <a:rPr lang="es-ES" sz="1700" kern="1200" dirty="0"/>
            <a:t>: Valores absolutos entre 0.3 y 0.5.</a:t>
          </a:r>
        </a:p>
      </dsp:txBody>
      <dsp:txXfrm>
        <a:off x="3848952" y="565858"/>
        <a:ext cx="3200302" cy="639211"/>
      </dsp:txXfrm>
    </dsp:sp>
    <dsp:sp modelId="{F6A47077-D972-4948-AD48-6372AE7ED75E}">
      <dsp:nvSpPr>
        <dsp:cNvPr id="0" name=""/>
        <dsp:cNvSpPr/>
      </dsp:nvSpPr>
      <dsp:spPr>
        <a:xfrm>
          <a:off x="7259440" y="531278"/>
          <a:ext cx="3269462" cy="70837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b="1" kern="1200" dirty="0"/>
            <a:t>Efecto grande</a:t>
          </a:r>
          <a:r>
            <a:rPr lang="es-ES" sz="1700" kern="1200" dirty="0"/>
            <a:t>: Valores absolutos mayores que 0.5</a:t>
          </a:r>
        </a:p>
      </dsp:txBody>
      <dsp:txXfrm>
        <a:off x="7294020" y="565858"/>
        <a:ext cx="3200302" cy="639211"/>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86D803-6CA1-4EEC-93CC-6B98C9BCB36E}">
      <dsp:nvSpPr>
        <dsp:cNvPr id="0" name=""/>
        <dsp:cNvSpPr/>
      </dsp:nvSpPr>
      <dsp:spPr>
        <a:xfrm>
          <a:off x="0" y="0"/>
          <a:ext cx="674804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9999FD-5F01-4924-BF12-51F603AC3A96}">
      <dsp:nvSpPr>
        <dsp:cNvPr id="0" name=""/>
        <dsp:cNvSpPr/>
      </dsp:nvSpPr>
      <dsp:spPr>
        <a:xfrm>
          <a:off x="0" y="0"/>
          <a:ext cx="1349608" cy="2282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s-ES" sz="2100" kern="1200" dirty="0"/>
            <a:t>Método del Codo (</a:t>
          </a:r>
          <a:r>
            <a:rPr lang="es-ES" sz="2100" kern="1200" dirty="0" err="1"/>
            <a:t>Elbow</a:t>
          </a:r>
          <a:r>
            <a:rPr lang="es-ES" sz="2100" kern="1200" dirty="0"/>
            <a:t> </a:t>
          </a:r>
          <a:r>
            <a:rPr lang="es-ES" sz="2100" kern="1200" dirty="0" err="1"/>
            <a:t>Method</a:t>
          </a:r>
          <a:r>
            <a:rPr lang="es-ES" sz="2100" kern="1200" dirty="0"/>
            <a:t>)</a:t>
          </a:r>
        </a:p>
      </dsp:txBody>
      <dsp:txXfrm>
        <a:off x="0" y="0"/>
        <a:ext cx="1349608" cy="2282088"/>
      </dsp:txXfrm>
    </dsp:sp>
    <dsp:sp modelId="{DCACECD7-6391-4959-9BA2-7853A4F19856}">
      <dsp:nvSpPr>
        <dsp:cNvPr id="0" name=""/>
        <dsp:cNvSpPr/>
      </dsp:nvSpPr>
      <dsp:spPr>
        <a:xfrm>
          <a:off x="1450828" y="35657"/>
          <a:ext cx="5297212" cy="713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kern="1200" dirty="0"/>
            <a:t>Se basa en las distancias de cada punto con respecto al centroide.</a:t>
          </a:r>
        </a:p>
      </dsp:txBody>
      <dsp:txXfrm>
        <a:off x="1450828" y="35657"/>
        <a:ext cx="5297212" cy="713152"/>
      </dsp:txXfrm>
    </dsp:sp>
    <dsp:sp modelId="{DDAFC3D3-8E3E-4573-8B31-1C821B08E0DB}">
      <dsp:nvSpPr>
        <dsp:cNvPr id="0" name=""/>
        <dsp:cNvSpPr/>
      </dsp:nvSpPr>
      <dsp:spPr>
        <a:xfrm>
          <a:off x="1349608" y="748810"/>
          <a:ext cx="539843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D0B268-9790-414C-B86C-532FCA5C40D5}">
      <dsp:nvSpPr>
        <dsp:cNvPr id="0" name=""/>
        <dsp:cNvSpPr/>
      </dsp:nvSpPr>
      <dsp:spPr>
        <a:xfrm>
          <a:off x="1450828" y="784467"/>
          <a:ext cx="5297212" cy="713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kern="1200" dirty="0"/>
            <a:t>El objetivo es reducir el valor de la WCSS (Suma de los Errores Cuadráticos dentro del Clúster) para generar grupos de datos consistentes.</a:t>
          </a:r>
        </a:p>
      </dsp:txBody>
      <dsp:txXfrm>
        <a:off x="1450828" y="784467"/>
        <a:ext cx="5297212" cy="713152"/>
      </dsp:txXfrm>
    </dsp:sp>
    <dsp:sp modelId="{7E5810C8-E37F-4A83-99B7-C92DB4F5BFD4}">
      <dsp:nvSpPr>
        <dsp:cNvPr id="0" name=""/>
        <dsp:cNvSpPr/>
      </dsp:nvSpPr>
      <dsp:spPr>
        <a:xfrm>
          <a:off x="1349608" y="1497620"/>
          <a:ext cx="539843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431387-7E09-42FC-9E7D-73931D2ECED6}">
      <dsp:nvSpPr>
        <dsp:cNvPr id="0" name=""/>
        <dsp:cNvSpPr/>
      </dsp:nvSpPr>
      <dsp:spPr>
        <a:xfrm>
          <a:off x="1450828" y="1533277"/>
          <a:ext cx="5297212" cy="713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kern="1200" dirty="0"/>
            <a:t>Se busca el “punto de codo” en un gráfico de WCSS frente al número de clústeres. Este punto representa el equilibrio entre clústeres compactos y errores reducidos. </a:t>
          </a:r>
        </a:p>
      </dsp:txBody>
      <dsp:txXfrm>
        <a:off x="1450828" y="1533277"/>
        <a:ext cx="5297212" cy="713152"/>
      </dsp:txXfrm>
    </dsp:sp>
    <dsp:sp modelId="{2769E234-B793-4A52-A8AB-0720FB9BE259}">
      <dsp:nvSpPr>
        <dsp:cNvPr id="0" name=""/>
        <dsp:cNvSpPr/>
      </dsp:nvSpPr>
      <dsp:spPr>
        <a:xfrm>
          <a:off x="1349608" y="2246430"/>
          <a:ext cx="539843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28F0FA-1C13-4EB1-9883-362BF57170ED}">
      <dsp:nvSpPr>
        <dsp:cNvPr id="0" name=""/>
        <dsp:cNvSpPr/>
      </dsp:nvSpPr>
      <dsp:spPr>
        <a:xfrm>
          <a:off x="0" y="2282088"/>
          <a:ext cx="674804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0E3DE8-A90E-4D20-BADB-DF559286E084}">
      <dsp:nvSpPr>
        <dsp:cNvPr id="0" name=""/>
        <dsp:cNvSpPr/>
      </dsp:nvSpPr>
      <dsp:spPr>
        <a:xfrm>
          <a:off x="0" y="2282088"/>
          <a:ext cx="1349608" cy="2282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s-ES" sz="2100" kern="1200" dirty="0"/>
            <a:t>Método de la Silueta (</a:t>
          </a:r>
          <a:r>
            <a:rPr lang="es-ES" sz="2100" kern="1200" dirty="0" err="1"/>
            <a:t>Silhouette</a:t>
          </a:r>
          <a:r>
            <a:rPr lang="es-ES" sz="2100" kern="1200" dirty="0"/>
            <a:t> </a:t>
          </a:r>
          <a:r>
            <a:rPr lang="es-ES" sz="2100" kern="1200" dirty="0" err="1"/>
            <a:t>Method</a:t>
          </a:r>
          <a:r>
            <a:rPr lang="es-ES" sz="2100" kern="1200" dirty="0"/>
            <a:t>)</a:t>
          </a:r>
        </a:p>
      </dsp:txBody>
      <dsp:txXfrm>
        <a:off x="0" y="2282088"/>
        <a:ext cx="1349608" cy="2282088"/>
      </dsp:txXfrm>
    </dsp:sp>
    <dsp:sp modelId="{8F0DA713-F61A-4975-BE1B-E1815FD8EA5E}">
      <dsp:nvSpPr>
        <dsp:cNvPr id="0" name=""/>
        <dsp:cNvSpPr/>
      </dsp:nvSpPr>
      <dsp:spPr>
        <a:xfrm>
          <a:off x="1450828" y="2317745"/>
          <a:ext cx="5297212" cy="713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kern="1200" dirty="0"/>
            <a:t>Evalúa la calidad de los clústeres mediante el coeficiente de silueta, que varía entre -1 y 1.</a:t>
          </a:r>
        </a:p>
      </dsp:txBody>
      <dsp:txXfrm>
        <a:off x="1450828" y="2317745"/>
        <a:ext cx="5297212" cy="713152"/>
      </dsp:txXfrm>
    </dsp:sp>
    <dsp:sp modelId="{F8596ABD-05B2-474A-A4A1-8263F695C1F8}">
      <dsp:nvSpPr>
        <dsp:cNvPr id="0" name=""/>
        <dsp:cNvSpPr/>
      </dsp:nvSpPr>
      <dsp:spPr>
        <a:xfrm>
          <a:off x="1349608" y="3030898"/>
          <a:ext cx="539843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212F0F-C241-445E-92F2-94941478F0F5}">
      <dsp:nvSpPr>
        <dsp:cNvPr id="0" name=""/>
        <dsp:cNvSpPr/>
      </dsp:nvSpPr>
      <dsp:spPr>
        <a:xfrm>
          <a:off x="1450828" y="3066555"/>
          <a:ext cx="5297212" cy="713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kern="1200" dirty="0"/>
            <a:t>Cuando los datos están bien asignados a su clúster, el coeficiente se aproxima a 1; cuando deberían estar en otro clúster, se acerca a -1</a:t>
          </a:r>
        </a:p>
      </dsp:txBody>
      <dsp:txXfrm>
        <a:off x="1450828" y="3066555"/>
        <a:ext cx="5297212" cy="713152"/>
      </dsp:txXfrm>
    </dsp:sp>
    <dsp:sp modelId="{2B96C65A-E11D-442D-8DE6-79FB44215EEA}">
      <dsp:nvSpPr>
        <dsp:cNvPr id="0" name=""/>
        <dsp:cNvSpPr/>
      </dsp:nvSpPr>
      <dsp:spPr>
        <a:xfrm>
          <a:off x="1349608" y="3779708"/>
          <a:ext cx="539843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1A1647-4615-48EB-B5AD-AE356E8A891C}">
      <dsp:nvSpPr>
        <dsp:cNvPr id="0" name=""/>
        <dsp:cNvSpPr/>
      </dsp:nvSpPr>
      <dsp:spPr>
        <a:xfrm>
          <a:off x="1450828" y="3815365"/>
          <a:ext cx="5297212" cy="713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kern="1200" dirty="0"/>
            <a:t>Se calcula utilizando las distancias medias </a:t>
          </a:r>
          <a:r>
            <a:rPr lang="es-ES" sz="1400" kern="1200" dirty="0" err="1"/>
            <a:t>intraclúster</a:t>
          </a:r>
          <a:r>
            <a:rPr lang="es-ES" sz="1400" kern="1200" dirty="0"/>
            <a:t> (a) y las distancias medias al clúster más cercano (b).</a:t>
          </a:r>
        </a:p>
      </dsp:txBody>
      <dsp:txXfrm>
        <a:off x="1450828" y="3815365"/>
        <a:ext cx="5297212" cy="713152"/>
      </dsp:txXfrm>
    </dsp:sp>
    <dsp:sp modelId="{129B0F64-98D7-470C-9D92-290BB08CA7F7}">
      <dsp:nvSpPr>
        <dsp:cNvPr id="0" name=""/>
        <dsp:cNvSpPr/>
      </dsp:nvSpPr>
      <dsp:spPr>
        <a:xfrm>
          <a:off x="1349608" y="4528518"/>
          <a:ext cx="539843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5DD7D1-24CF-4312-9D00-CBE3487B57EA}">
      <dsp:nvSpPr>
        <dsp:cNvPr id="0" name=""/>
        <dsp:cNvSpPr/>
      </dsp:nvSpPr>
      <dsp:spPr>
        <a:xfrm>
          <a:off x="0" y="326818"/>
          <a:ext cx="10515600" cy="11907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s-ES" sz="2100" kern="1200" dirty="0"/>
            <a:t>Aplicar técnicas y algoritmos de detección de anomalías y comportamientos maliciosos en datos relacionados con la ciberseguridad.</a:t>
          </a:r>
        </a:p>
      </dsp:txBody>
      <dsp:txXfrm>
        <a:off x="0" y="326818"/>
        <a:ext cx="10515600" cy="1190700"/>
      </dsp:txXfrm>
    </dsp:sp>
    <dsp:sp modelId="{B47ECD0F-D3D9-4325-8377-D51EA7B0DEAB}">
      <dsp:nvSpPr>
        <dsp:cNvPr id="0" name=""/>
        <dsp:cNvSpPr/>
      </dsp:nvSpPr>
      <dsp:spPr>
        <a:xfrm>
          <a:off x="525780" y="16858"/>
          <a:ext cx="7360920" cy="6199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33450">
            <a:lnSpc>
              <a:spcPct val="90000"/>
            </a:lnSpc>
            <a:spcBef>
              <a:spcPct val="0"/>
            </a:spcBef>
            <a:spcAft>
              <a:spcPct val="35000"/>
            </a:spcAft>
            <a:buNone/>
          </a:pPr>
          <a:r>
            <a:rPr lang="es-ES" sz="2100" kern="1200" dirty="0"/>
            <a:t>Objetivo</a:t>
          </a:r>
        </a:p>
      </dsp:txBody>
      <dsp:txXfrm>
        <a:off x="556042" y="47120"/>
        <a:ext cx="7300396" cy="559396"/>
      </dsp:txXfrm>
    </dsp:sp>
    <dsp:sp modelId="{12EAAA59-8DBB-4686-ADA1-12085BD3A2AC}">
      <dsp:nvSpPr>
        <dsp:cNvPr id="0" name=""/>
        <dsp:cNvSpPr/>
      </dsp:nvSpPr>
      <dsp:spPr>
        <a:xfrm>
          <a:off x="0" y="1940878"/>
          <a:ext cx="10515600" cy="28444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s-ES" sz="2100" kern="1200" dirty="0"/>
            <a:t>Obtención de datos.</a:t>
          </a:r>
        </a:p>
        <a:p>
          <a:pPr marL="228600" lvl="1" indent="-228600" algn="l" defTabSz="933450">
            <a:lnSpc>
              <a:spcPct val="90000"/>
            </a:lnSpc>
            <a:spcBef>
              <a:spcPct val="0"/>
            </a:spcBef>
            <a:spcAft>
              <a:spcPct val="15000"/>
            </a:spcAft>
            <a:buChar char="•"/>
          </a:pPr>
          <a:r>
            <a:rPr lang="es-ES" sz="2100" kern="1200" dirty="0"/>
            <a:t>Realizar el Análisis Exploratorio de Datos para entender la naturaleza de los datos.</a:t>
          </a:r>
        </a:p>
        <a:p>
          <a:pPr marL="228600" lvl="1" indent="-228600" algn="l" defTabSz="933450">
            <a:lnSpc>
              <a:spcPct val="90000"/>
            </a:lnSpc>
            <a:spcBef>
              <a:spcPct val="0"/>
            </a:spcBef>
            <a:spcAft>
              <a:spcPct val="15000"/>
            </a:spcAft>
            <a:buChar char="•"/>
          </a:pPr>
          <a:r>
            <a:rPr lang="es-ES" sz="2100" kern="1200" dirty="0"/>
            <a:t>Aplicar un algoritmo de agrupamiento sobre el conjunto de datos.</a:t>
          </a:r>
        </a:p>
        <a:p>
          <a:pPr marL="228600" lvl="1" indent="-228600" algn="l" defTabSz="933450">
            <a:lnSpc>
              <a:spcPct val="90000"/>
            </a:lnSpc>
            <a:spcBef>
              <a:spcPct val="0"/>
            </a:spcBef>
            <a:spcAft>
              <a:spcPct val="15000"/>
            </a:spcAft>
            <a:buChar char="•"/>
          </a:pPr>
          <a:r>
            <a:rPr lang="es-ES" sz="2100" kern="1200" dirty="0"/>
            <a:t>Entrenar y evaluar un algoritmo de clasificación sobre el conjunto de datos etiquetado.</a:t>
          </a:r>
        </a:p>
        <a:p>
          <a:pPr marL="228600" lvl="1" indent="-228600" algn="l" defTabSz="933450">
            <a:lnSpc>
              <a:spcPct val="90000"/>
            </a:lnSpc>
            <a:spcBef>
              <a:spcPct val="0"/>
            </a:spcBef>
            <a:spcAft>
              <a:spcPct val="15000"/>
            </a:spcAft>
            <a:buChar char="•"/>
          </a:pPr>
          <a:r>
            <a:rPr lang="es-ES" sz="2100" kern="1200" dirty="0"/>
            <a:t>Conclusiones</a:t>
          </a:r>
        </a:p>
      </dsp:txBody>
      <dsp:txXfrm>
        <a:off x="0" y="1940878"/>
        <a:ext cx="10515600" cy="2844450"/>
      </dsp:txXfrm>
    </dsp:sp>
    <dsp:sp modelId="{B95FC6DB-B961-475A-844B-1B38D28C7B5E}">
      <dsp:nvSpPr>
        <dsp:cNvPr id="0" name=""/>
        <dsp:cNvSpPr/>
      </dsp:nvSpPr>
      <dsp:spPr>
        <a:xfrm>
          <a:off x="525780" y="1630918"/>
          <a:ext cx="7360920" cy="6199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33450">
            <a:lnSpc>
              <a:spcPct val="90000"/>
            </a:lnSpc>
            <a:spcBef>
              <a:spcPct val="0"/>
            </a:spcBef>
            <a:spcAft>
              <a:spcPct val="35000"/>
            </a:spcAft>
            <a:buFont typeface="+mj-lt"/>
            <a:buNone/>
          </a:pPr>
          <a:r>
            <a:rPr lang="es-MX" sz="2100" b="1" kern="1200" dirty="0"/>
            <a:t>Tareas</a:t>
          </a:r>
          <a:endParaRPr lang="es-ES" sz="2100" kern="1200" dirty="0"/>
        </a:p>
      </dsp:txBody>
      <dsp:txXfrm>
        <a:off x="556042" y="1661180"/>
        <a:ext cx="7300396" cy="5593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AAEA53-6D08-44EF-9142-E0F63E07A37C}">
      <dsp:nvSpPr>
        <dsp:cNvPr id="0" name=""/>
        <dsp:cNvSpPr/>
      </dsp:nvSpPr>
      <dsp:spPr>
        <a:xfrm>
          <a:off x="0" y="424022"/>
          <a:ext cx="10515599" cy="15529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54076" rIns="816127"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s-ES" sz="1700" b="0" i="0" kern="1200" dirty="0"/>
            <a:t>Mantén a la vista tu tarjeta al pagar. Si es restaurante, pide que te lleven la terminal o paga en caja</a:t>
          </a:r>
          <a:endParaRPr lang="es-ES" sz="1700" kern="1200" dirty="0"/>
        </a:p>
        <a:p>
          <a:pPr marL="171450" lvl="1" indent="-171450" algn="l" defTabSz="755650">
            <a:lnSpc>
              <a:spcPct val="90000"/>
            </a:lnSpc>
            <a:spcBef>
              <a:spcPct val="0"/>
            </a:spcBef>
            <a:spcAft>
              <a:spcPct val="15000"/>
            </a:spcAft>
            <a:buFont typeface="Arial" panose="020B0604020202020204" pitchFamily="34" charset="0"/>
            <a:buChar char="•"/>
          </a:pPr>
          <a:r>
            <a:rPr lang="es-ES" sz="1700" b="0" i="0" kern="1200"/>
            <a:t>Revisa con frecuencia tus estados de cuenta para identificar cargos que no reconozcas</a:t>
          </a:r>
        </a:p>
        <a:p>
          <a:pPr marL="171450" lvl="1" indent="-171450" algn="l" defTabSz="755650">
            <a:lnSpc>
              <a:spcPct val="90000"/>
            </a:lnSpc>
            <a:spcBef>
              <a:spcPct val="0"/>
            </a:spcBef>
            <a:spcAft>
              <a:spcPct val="15000"/>
            </a:spcAft>
            <a:buFont typeface="Arial" panose="020B0604020202020204" pitchFamily="34" charset="0"/>
            <a:buChar char="•"/>
          </a:pPr>
          <a:r>
            <a:rPr lang="es-ES" sz="1700" b="0" i="0" kern="1200"/>
            <a:t>Si sacas efectivo con tu tarjeta, revisar que el cajero no tenga dispositivos raros</a:t>
          </a:r>
        </a:p>
        <a:p>
          <a:pPr marL="171450" lvl="1" indent="-171450" algn="l" defTabSz="755650">
            <a:lnSpc>
              <a:spcPct val="90000"/>
            </a:lnSpc>
            <a:spcBef>
              <a:spcPct val="0"/>
            </a:spcBef>
            <a:spcAft>
              <a:spcPct val="15000"/>
            </a:spcAft>
            <a:buFont typeface="Arial" panose="020B0604020202020204" pitchFamily="34" charset="0"/>
            <a:buChar char="•"/>
          </a:pPr>
          <a:r>
            <a:rPr lang="es-ES" sz="1700" b="0" i="0" kern="1200"/>
            <a:t>Bloquea tu tarjeta cuando no la uses para que tengas control de los cargos</a:t>
          </a:r>
        </a:p>
      </dsp:txBody>
      <dsp:txXfrm>
        <a:off x="0" y="424022"/>
        <a:ext cx="10515599" cy="1552950"/>
      </dsp:txXfrm>
    </dsp:sp>
    <dsp:sp modelId="{943593BC-B434-463D-AA97-A6CFFFDC5831}">
      <dsp:nvSpPr>
        <dsp:cNvPr id="0" name=""/>
        <dsp:cNvSpPr/>
      </dsp:nvSpPr>
      <dsp:spPr>
        <a:xfrm>
          <a:off x="525779" y="173102"/>
          <a:ext cx="7360919" cy="5018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pPr>
          <a:r>
            <a:rPr lang="es-ES" sz="1700" kern="1200" dirty="0"/>
            <a:t>Recomendaciones</a:t>
          </a:r>
        </a:p>
      </dsp:txBody>
      <dsp:txXfrm>
        <a:off x="550277" y="197600"/>
        <a:ext cx="7311923" cy="452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6FED4-36B3-4A77-A3CD-DA94BD9B7AEF}">
      <dsp:nvSpPr>
        <dsp:cNvPr id="0" name=""/>
        <dsp:cNvSpPr/>
      </dsp:nvSpPr>
      <dsp:spPr>
        <a:xfrm>
          <a:off x="0" y="0"/>
          <a:ext cx="10515600" cy="107065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b="1" i="0" kern="1200" dirty="0"/>
            <a:t>Uso no autorizado de una tarjeta de crédito</a:t>
          </a:r>
          <a:endParaRPr lang="es-ES" sz="2600" kern="1200" dirty="0"/>
        </a:p>
        <a:p>
          <a:pPr marL="228600" lvl="1" indent="-228600" algn="l" defTabSz="889000">
            <a:lnSpc>
              <a:spcPct val="90000"/>
            </a:lnSpc>
            <a:spcBef>
              <a:spcPct val="0"/>
            </a:spcBef>
            <a:spcAft>
              <a:spcPct val="15000"/>
            </a:spcAft>
            <a:buChar char="•"/>
          </a:pPr>
          <a:r>
            <a:rPr lang="es-ES" sz="2000" b="0" i="0" kern="1200" dirty="0"/>
            <a:t>Alguien realiza compras con una tarjeta robada o sin permiso.</a:t>
          </a:r>
          <a:endParaRPr lang="es-ES" sz="2000" kern="1200" dirty="0"/>
        </a:p>
      </dsp:txBody>
      <dsp:txXfrm>
        <a:off x="2210185" y="0"/>
        <a:ext cx="8305414" cy="1070657"/>
      </dsp:txXfrm>
    </dsp:sp>
    <dsp:sp modelId="{05BFA656-F9E3-41FC-890F-83971F6EEC2C}">
      <dsp:nvSpPr>
        <dsp:cNvPr id="0" name=""/>
        <dsp:cNvSpPr/>
      </dsp:nvSpPr>
      <dsp:spPr>
        <a:xfrm>
          <a:off x="107065" y="107065"/>
          <a:ext cx="2103120" cy="856525"/>
        </a:xfrm>
        <a:prstGeom prst="roundRect">
          <a:avLst>
            <a:gd name="adj" fmla="val 10000"/>
          </a:avLst>
        </a:prstGeom>
        <a:blipFill rotWithShape="1">
          <a:blip xmlns:r="http://schemas.openxmlformats.org/officeDocument/2006/relationships" r:embed="rId1"/>
          <a:srcRect/>
          <a:stretch>
            <a:fillRect t="-27000" b="-2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646AB7-BD05-49E4-8AFF-25DEDF77B48E}">
      <dsp:nvSpPr>
        <dsp:cNvPr id="0" name=""/>
        <dsp:cNvSpPr/>
      </dsp:nvSpPr>
      <dsp:spPr>
        <a:xfrm>
          <a:off x="0" y="1177722"/>
          <a:ext cx="10515600" cy="107065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b="1" i="0" kern="1200" dirty="0"/>
            <a:t>Transferencias bancarias no autorizadas</a:t>
          </a:r>
          <a:endParaRPr lang="es-ES" sz="2600" kern="1200" dirty="0"/>
        </a:p>
        <a:p>
          <a:pPr marL="228600" lvl="1" indent="-228600" algn="l" defTabSz="889000">
            <a:lnSpc>
              <a:spcPct val="90000"/>
            </a:lnSpc>
            <a:spcBef>
              <a:spcPct val="0"/>
            </a:spcBef>
            <a:spcAft>
              <a:spcPct val="15000"/>
            </a:spcAft>
            <a:buChar char="•"/>
          </a:pPr>
          <a:r>
            <a:rPr lang="es-ES" sz="2000" b="0" i="0" kern="1200" dirty="0"/>
            <a:t>Se realizan transferencias desde una cuenta sin el conocimiento del titular.</a:t>
          </a:r>
          <a:endParaRPr lang="es-ES" sz="2000" kern="1200" dirty="0"/>
        </a:p>
      </dsp:txBody>
      <dsp:txXfrm>
        <a:off x="2210185" y="1177722"/>
        <a:ext cx="8305414" cy="1070657"/>
      </dsp:txXfrm>
    </dsp:sp>
    <dsp:sp modelId="{63E03DB8-D4BD-43C4-A336-2305DC3F68AD}">
      <dsp:nvSpPr>
        <dsp:cNvPr id="0" name=""/>
        <dsp:cNvSpPr/>
      </dsp:nvSpPr>
      <dsp:spPr>
        <a:xfrm>
          <a:off x="107065" y="1284788"/>
          <a:ext cx="2103120" cy="856525"/>
        </a:xfrm>
        <a:prstGeom prst="roundRect">
          <a:avLst>
            <a:gd name="adj" fmla="val 10000"/>
          </a:avLst>
        </a:prstGeom>
        <a:blipFill rotWithShape="1">
          <a:blip xmlns:r="http://schemas.openxmlformats.org/officeDocument/2006/relationships" r:embed="rId2"/>
          <a:srcRect/>
          <a:stretch>
            <a:fillRect t="-27000" b="-27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AAEA53-6D08-44EF-9142-E0F63E07A37C}">
      <dsp:nvSpPr>
        <dsp:cNvPr id="0" name=""/>
        <dsp:cNvSpPr/>
      </dsp:nvSpPr>
      <dsp:spPr>
        <a:xfrm>
          <a:off x="0" y="382487"/>
          <a:ext cx="10515599" cy="16065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12420" rIns="816127" bIns="106680"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es-ES" sz="1500" b="0" i="0" kern="1200" dirty="0"/>
            <a:t>No compartas información personal o financiera en correos electrónicos no solicitados o sitios web sospechosos.</a:t>
          </a:r>
          <a:endParaRPr lang="es-ES" sz="1500" kern="1200" dirty="0"/>
        </a:p>
        <a:p>
          <a:pPr marL="114300" lvl="1" indent="-114300" algn="l" defTabSz="666750">
            <a:lnSpc>
              <a:spcPct val="90000"/>
            </a:lnSpc>
            <a:spcBef>
              <a:spcPct val="0"/>
            </a:spcBef>
            <a:spcAft>
              <a:spcPct val="15000"/>
            </a:spcAft>
            <a:buFont typeface="Arial" panose="020B0604020202020204" pitchFamily="34" charset="0"/>
            <a:buChar char="•"/>
          </a:pPr>
          <a:r>
            <a:rPr lang="es-ES" sz="1500" b="0" i="0" kern="1200" dirty="0"/>
            <a:t>Cambia tus contraseñas regularmente y asegúrate de que sean robustas.</a:t>
          </a:r>
        </a:p>
        <a:p>
          <a:pPr marL="114300" lvl="1" indent="-114300" algn="l" defTabSz="666750">
            <a:lnSpc>
              <a:spcPct val="90000"/>
            </a:lnSpc>
            <a:spcBef>
              <a:spcPct val="0"/>
            </a:spcBef>
            <a:spcAft>
              <a:spcPct val="15000"/>
            </a:spcAft>
            <a:buFont typeface="Arial" panose="020B0604020202020204" pitchFamily="34" charset="0"/>
            <a:buChar char="•"/>
          </a:pPr>
          <a:r>
            <a:rPr lang="es-ES" sz="1500" b="0" i="0" kern="1200"/>
            <a:t>Revisa tus transacciones bancarias con regularidad.</a:t>
          </a:r>
          <a:endParaRPr lang="es-ES" sz="1500" b="0" i="0" kern="1200" dirty="0"/>
        </a:p>
        <a:p>
          <a:pPr marL="114300" lvl="1" indent="-114300" algn="l" defTabSz="666750">
            <a:lnSpc>
              <a:spcPct val="90000"/>
            </a:lnSpc>
            <a:spcBef>
              <a:spcPct val="0"/>
            </a:spcBef>
            <a:spcAft>
              <a:spcPct val="15000"/>
            </a:spcAft>
            <a:buFont typeface="Arial" panose="020B0604020202020204" pitchFamily="34" charset="0"/>
            <a:buChar char="•"/>
          </a:pPr>
          <a:r>
            <a:rPr lang="es-ES" sz="1500" b="0" i="0" kern="1200" dirty="0"/>
            <a:t>Utiliza conexiones seguras (por ejemplo, no realices transacciones en redes </a:t>
          </a:r>
          <a:r>
            <a:rPr lang="es-ES" sz="1500" b="0" i="0" kern="1200" dirty="0" err="1"/>
            <a:t>Wi</a:t>
          </a:r>
          <a:r>
            <a:rPr lang="es-ES" sz="1500" b="0" i="0" kern="1200" dirty="0"/>
            <a:t>-Fi públicas no protegidas).</a:t>
          </a:r>
        </a:p>
        <a:p>
          <a:pPr marL="114300" lvl="1" indent="-114300" algn="l" defTabSz="666750">
            <a:lnSpc>
              <a:spcPct val="90000"/>
            </a:lnSpc>
            <a:spcBef>
              <a:spcPct val="0"/>
            </a:spcBef>
            <a:spcAft>
              <a:spcPct val="15000"/>
            </a:spcAft>
            <a:buFont typeface="Arial" panose="020B0604020202020204" pitchFamily="34" charset="0"/>
            <a:buChar char="•"/>
          </a:pPr>
          <a:r>
            <a:rPr lang="es-ES" sz="1500" b="0" i="0" kern="1200" dirty="0"/>
            <a:t>Utiliza servicios de pago confiables y conocidos.</a:t>
          </a:r>
        </a:p>
      </dsp:txBody>
      <dsp:txXfrm>
        <a:off x="0" y="382487"/>
        <a:ext cx="10515599" cy="1606500"/>
      </dsp:txXfrm>
    </dsp:sp>
    <dsp:sp modelId="{943593BC-B434-463D-AA97-A6CFFFDC5831}">
      <dsp:nvSpPr>
        <dsp:cNvPr id="0" name=""/>
        <dsp:cNvSpPr/>
      </dsp:nvSpPr>
      <dsp:spPr>
        <a:xfrm>
          <a:off x="525779" y="161087"/>
          <a:ext cx="7360919" cy="4428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pPr>
          <a:r>
            <a:rPr lang="es-ES" sz="1500" kern="1200" dirty="0"/>
            <a:t>Recomendaciones</a:t>
          </a:r>
        </a:p>
      </dsp:txBody>
      <dsp:txXfrm>
        <a:off x="547395" y="182703"/>
        <a:ext cx="7317687" cy="3995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E1837-A2AA-4FF9-AC98-8C809C7AB936}">
      <dsp:nvSpPr>
        <dsp:cNvPr id="0" name=""/>
        <dsp:cNvSpPr/>
      </dsp:nvSpPr>
      <dsp:spPr>
        <a:xfrm>
          <a:off x="0" y="0"/>
          <a:ext cx="10515600" cy="107065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ES" sz="2200" b="1" i="0" kern="1200" dirty="0"/>
            <a:t>Colocación</a:t>
          </a:r>
          <a:endParaRPr lang="es-ES" sz="2200" kern="1200" dirty="0"/>
        </a:p>
        <a:p>
          <a:pPr marL="171450" lvl="1" indent="-171450" algn="l" defTabSz="755650">
            <a:lnSpc>
              <a:spcPct val="90000"/>
            </a:lnSpc>
            <a:spcBef>
              <a:spcPct val="0"/>
            </a:spcBef>
            <a:spcAft>
              <a:spcPct val="15000"/>
            </a:spcAft>
            <a:buChar char="•"/>
          </a:pPr>
          <a:r>
            <a:rPr lang="es-ES" sz="1700" b="0" i="0" kern="1200" dirty="0"/>
            <a:t>Introducir dinero ilegal en el sistema financiero (por ejemplo, a través de depósitos en efectivo).</a:t>
          </a:r>
          <a:endParaRPr lang="es-ES" sz="1700" kern="1200" dirty="0"/>
        </a:p>
      </dsp:txBody>
      <dsp:txXfrm>
        <a:off x="2210185" y="0"/>
        <a:ext cx="8305414" cy="1070657"/>
      </dsp:txXfrm>
    </dsp:sp>
    <dsp:sp modelId="{0134E61A-037F-4B52-BC3B-89AF079F3730}">
      <dsp:nvSpPr>
        <dsp:cNvPr id="0" name=""/>
        <dsp:cNvSpPr/>
      </dsp:nvSpPr>
      <dsp:spPr>
        <a:xfrm>
          <a:off x="107065" y="107065"/>
          <a:ext cx="2103120" cy="856525"/>
        </a:xfrm>
        <a:prstGeom prst="roundRect">
          <a:avLst>
            <a:gd name="adj" fmla="val 10000"/>
          </a:avLst>
        </a:prstGeom>
        <a:blipFill rotWithShape="1">
          <a:blip xmlns:r="http://schemas.openxmlformats.org/officeDocument/2006/relationships" r:embed="rId1"/>
          <a:srcRect/>
          <a:stretch>
            <a:fillRect t="-19000" b="-19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82D9ED-5F86-4ED0-8453-7AB893E18382}">
      <dsp:nvSpPr>
        <dsp:cNvPr id="0" name=""/>
        <dsp:cNvSpPr/>
      </dsp:nvSpPr>
      <dsp:spPr>
        <a:xfrm>
          <a:off x="0" y="1177722"/>
          <a:ext cx="10515600" cy="107065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Font typeface="Arial" panose="020B0604020202020204" pitchFamily="34" charset="0"/>
            <a:buNone/>
          </a:pPr>
          <a:r>
            <a:rPr lang="es-ES" sz="2200" b="1" i="0" kern="1200" dirty="0"/>
            <a:t>Superposición</a:t>
          </a:r>
          <a:endParaRPr lang="es-ES" sz="2200" kern="1200" dirty="0"/>
        </a:p>
        <a:p>
          <a:pPr marL="171450" lvl="1" indent="-171450" algn="l" defTabSz="755650">
            <a:lnSpc>
              <a:spcPct val="90000"/>
            </a:lnSpc>
            <a:spcBef>
              <a:spcPct val="0"/>
            </a:spcBef>
            <a:spcAft>
              <a:spcPct val="15000"/>
            </a:spcAft>
            <a:buFont typeface="Arial" panose="020B0604020202020204" pitchFamily="34" charset="0"/>
            <a:buChar char="•"/>
          </a:pPr>
          <a:r>
            <a:rPr lang="es-ES" sz="1700" b="0" i="0" kern="1200" dirty="0"/>
            <a:t>Mover fondos a través de múltiples cuentas para confundir su rastro.</a:t>
          </a:r>
          <a:endParaRPr lang="es-ES" sz="1700" kern="1200" dirty="0"/>
        </a:p>
      </dsp:txBody>
      <dsp:txXfrm>
        <a:off x="2210185" y="1177722"/>
        <a:ext cx="8305414" cy="1070657"/>
      </dsp:txXfrm>
    </dsp:sp>
    <dsp:sp modelId="{4EE46312-8CF5-402C-913C-3AA6BAC13F3C}">
      <dsp:nvSpPr>
        <dsp:cNvPr id="0" name=""/>
        <dsp:cNvSpPr/>
      </dsp:nvSpPr>
      <dsp:spPr>
        <a:xfrm>
          <a:off x="107065" y="1284788"/>
          <a:ext cx="2103120" cy="856525"/>
        </a:xfrm>
        <a:prstGeom prst="roundRect">
          <a:avLst>
            <a:gd name="adj" fmla="val 10000"/>
          </a:avLst>
        </a:prstGeom>
        <a:blipFill rotWithShape="1">
          <a:blip xmlns:r="http://schemas.openxmlformats.org/officeDocument/2006/relationships" r:embed="rId2"/>
          <a:srcRect/>
          <a:stretch>
            <a:fillRect t="-6000" b="-6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AAEA53-6D08-44EF-9142-E0F63E07A37C}">
      <dsp:nvSpPr>
        <dsp:cNvPr id="0" name=""/>
        <dsp:cNvSpPr/>
      </dsp:nvSpPr>
      <dsp:spPr>
        <a:xfrm>
          <a:off x="0" y="340457"/>
          <a:ext cx="10515599" cy="1675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91592" rIns="816127"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s-ES" sz="1400" b="0" i="0" kern="1200" dirty="0"/>
            <a:t>Prestar atención a movimientos financieros atípicos, como grandes sumas de dinero que no concuerdan con la actividad normal de una cuenta.</a:t>
          </a:r>
          <a:endParaRPr lang="es-E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s-ES" sz="1400" kern="1200" dirty="0"/>
            <a:t>Clientes evasivos o reacios a proporcionar información sobre sus actividades.</a:t>
          </a:r>
        </a:p>
        <a:p>
          <a:pPr marL="114300" lvl="1" indent="-114300" algn="l" defTabSz="622300">
            <a:lnSpc>
              <a:spcPct val="90000"/>
            </a:lnSpc>
            <a:spcBef>
              <a:spcPct val="0"/>
            </a:spcBef>
            <a:spcAft>
              <a:spcPct val="15000"/>
            </a:spcAft>
            <a:buChar char="•"/>
          </a:pPr>
          <a:r>
            <a:rPr lang="es-ES" sz="1400" b="0" i="0" kern="1200" dirty="0"/>
            <a:t>Observar si se realizan transferencias de grandes cantidades de dinero a cuentas en otros países sin una justificación clara.</a:t>
          </a:r>
          <a:endParaRPr lang="es-ES" sz="1400" kern="1200" dirty="0"/>
        </a:p>
        <a:p>
          <a:pPr marL="114300" lvl="1" indent="-114300" algn="l" defTabSz="622300">
            <a:lnSpc>
              <a:spcPct val="90000"/>
            </a:lnSpc>
            <a:spcBef>
              <a:spcPct val="0"/>
            </a:spcBef>
            <a:spcAft>
              <a:spcPct val="15000"/>
            </a:spcAft>
            <a:buChar char="•"/>
          </a:pPr>
          <a:r>
            <a:rPr lang="es-ES" sz="1400" kern="1200" dirty="0"/>
            <a:t>Observar si se realizan depósitos de grandes sumas de dinero en efectivo envueltas en bandas de papel de otros bancos.</a:t>
          </a:r>
        </a:p>
      </dsp:txBody>
      <dsp:txXfrm>
        <a:off x="0" y="340457"/>
        <a:ext cx="10515599" cy="1675800"/>
      </dsp:txXfrm>
    </dsp:sp>
    <dsp:sp modelId="{943593BC-B434-463D-AA97-A6CFFFDC5831}">
      <dsp:nvSpPr>
        <dsp:cNvPr id="0" name=""/>
        <dsp:cNvSpPr/>
      </dsp:nvSpPr>
      <dsp:spPr>
        <a:xfrm>
          <a:off x="525779" y="133817"/>
          <a:ext cx="7360919" cy="4132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22300">
            <a:lnSpc>
              <a:spcPct val="90000"/>
            </a:lnSpc>
            <a:spcBef>
              <a:spcPct val="0"/>
            </a:spcBef>
            <a:spcAft>
              <a:spcPct val="35000"/>
            </a:spcAft>
            <a:buNone/>
          </a:pPr>
          <a:r>
            <a:rPr lang="es-ES" sz="1400" kern="1200" dirty="0"/>
            <a:t>Recomendaciones</a:t>
          </a:r>
        </a:p>
      </dsp:txBody>
      <dsp:txXfrm>
        <a:off x="545954" y="153992"/>
        <a:ext cx="7320569" cy="372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B8889-8ADC-4F41-A9EC-A508B0643E55}">
      <dsp:nvSpPr>
        <dsp:cNvPr id="0" name=""/>
        <dsp:cNvSpPr/>
      </dsp:nvSpPr>
      <dsp:spPr>
        <a:xfrm>
          <a:off x="0" y="0"/>
          <a:ext cx="10515600" cy="107065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s-ES" sz="2800" b="1" i="0" kern="1200" dirty="0"/>
            <a:t>Inflar deducciones</a:t>
          </a:r>
          <a:endParaRPr lang="es-ES" sz="2800" kern="1200" dirty="0"/>
        </a:p>
        <a:p>
          <a:pPr marL="228600" lvl="1" indent="-228600" algn="l" defTabSz="977900">
            <a:lnSpc>
              <a:spcPct val="90000"/>
            </a:lnSpc>
            <a:spcBef>
              <a:spcPct val="0"/>
            </a:spcBef>
            <a:spcAft>
              <a:spcPct val="15000"/>
            </a:spcAft>
            <a:buChar char="•"/>
          </a:pPr>
          <a:r>
            <a:rPr lang="es-ES" sz="2200" b="0" i="0" kern="1200" dirty="0"/>
            <a:t> Reportar gastos ficticios para reducir la carga tributaria.</a:t>
          </a:r>
          <a:endParaRPr lang="es-ES" sz="2200" kern="1200" dirty="0"/>
        </a:p>
      </dsp:txBody>
      <dsp:txXfrm>
        <a:off x="2210185" y="0"/>
        <a:ext cx="8305414" cy="1070657"/>
      </dsp:txXfrm>
    </dsp:sp>
    <dsp:sp modelId="{41159024-C933-4CB6-8D8E-D7396D4EFAB2}">
      <dsp:nvSpPr>
        <dsp:cNvPr id="0" name=""/>
        <dsp:cNvSpPr/>
      </dsp:nvSpPr>
      <dsp:spPr>
        <a:xfrm>
          <a:off x="107065" y="107065"/>
          <a:ext cx="2103120" cy="856525"/>
        </a:xfrm>
        <a:prstGeom prst="roundRect">
          <a:avLst>
            <a:gd name="adj" fmla="val 10000"/>
          </a:avLst>
        </a:prstGeom>
        <a:blipFill rotWithShape="1">
          <a:blip xmlns:r="http://schemas.openxmlformats.org/officeDocument/2006/relationships" r:embed="rId1"/>
          <a:srcRect/>
          <a:stretch>
            <a:fillRect t="-48000" b="-48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9524C1-1257-4EFF-AAE3-63A1BDC27CB3}">
      <dsp:nvSpPr>
        <dsp:cNvPr id="0" name=""/>
        <dsp:cNvSpPr/>
      </dsp:nvSpPr>
      <dsp:spPr>
        <a:xfrm>
          <a:off x="0" y="1177722"/>
          <a:ext cx="10515600" cy="107065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Font typeface="Arial" panose="020B0604020202020204" pitchFamily="34" charset="0"/>
            <a:buNone/>
          </a:pPr>
          <a:r>
            <a:rPr lang="es-ES" sz="2800" b="1" i="0" kern="1200" dirty="0"/>
            <a:t>Negar (</a:t>
          </a:r>
          <a:r>
            <a:rPr lang="es-ES" sz="2800" b="1" i="0" kern="1200" dirty="0" err="1"/>
            <a:t>sub-declarar</a:t>
          </a:r>
          <a:r>
            <a:rPr lang="es-ES" sz="2800" b="1" i="0" kern="1200" dirty="0"/>
            <a:t>) ingresos</a:t>
          </a:r>
          <a:endParaRPr lang="es-ES" sz="2800" kern="1200" dirty="0"/>
        </a:p>
        <a:p>
          <a:pPr marL="228600" lvl="1" indent="-228600" algn="l" defTabSz="977900">
            <a:lnSpc>
              <a:spcPct val="90000"/>
            </a:lnSpc>
            <a:spcBef>
              <a:spcPct val="0"/>
            </a:spcBef>
            <a:spcAft>
              <a:spcPct val="15000"/>
            </a:spcAft>
            <a:buFont typeface="Arial" panose="020B0604020202020204" pitchFamily="34" charset="0"/>
            <a:buChar char="•"/>
          </a:pPr>
          <a:r>
            <a:rPr lang="es-ES" sz="2200" b="0" i="0" kern="1200" dirty="0"/>
            <a:t>No declarar ingresos reales para evitar impuestos.</a:t>
          </a:r>
          <a:endParaRPr lang="es-ES" sz="2200" kern="1200" dirty="0"/>
        </a:p>
      </dsp:txBody>
      <dsp:txXfrm>
        <a:off x="2210185" y="1177722"/>
        <a:ext cx="8305414" cy="1070657"/>
      </dsp:txXfrm>
    </dsp:sp>
    <dsp:sp modelId="{BC7D6376-9E68-4C47-B79A-DE1F4A96123B}">
      <dsp:nvSpPr>
        <dsp:cNvPr id="0" name=""/>
        <dsp:cNvSpPr/>
      </dsp:nvSpPr>
      <dsp:spPr>
        <a:xfrm>
          <a:off x="107065" y="1284788"/>
          <a:ext cx="2103120" cy="856525"/>
        </a:xfrm>
        <a:prstGeom prst="roundRect">
          <a:avLst>
            <a:gd name="adj" fmla="val 10000"/>
          </a:avLst>
        </a:prstGeom>
        <a:blipFill rotWithShape="1">
          <a:blip xmlns:r="http://schemas.openxmlformats.org/officeDocument/2006/relationships" r:embed="rId2"/>
          <a:srcRect/>
          <a:stretch>
            <a:fillRect t="-15000" b="-15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9.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41ABD-6A6D-459F-8462-524ECD93906B}" type="datetimeFigureOut">
              <a:rPr lang="es-ES" smtClean="0"/>
              <a:t>02/04/2024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C34A4-13E2-443F-972C-194BE4D60CDE}" type="slidenum">
              <a:rPr lang="es-ES" smtClean="0"/>
              <a:t>‹Nº›</a:t>
            </a:fld>
            <a:endParaRPr lang="es-ES"/>
          </a:p>
        </p:txBody>
      </p:sp>
    </p:spTree>
    <p:extLst>
      <p:ext uri="{BB962C8B-B14F-4D97-AF65-F5344CB8AC3E}">
        <p14:creationId xmlns:p14="http://schemas.microsoft.com/office/powerpoint/2010/main" val="1350870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fWNaR-rxAic"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elastic.co/es/what-is/machine-learnin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a.upm.es/71723/"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ruc.udc.es/dspace/bitstream/handle/2183/33696/2023_Sanchez_Santalices_Julian_Implementacion_de_una_red_neuronal.pdf?sequence=3"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maximaformacion.es/blog-dat/que-es-la-correlacion-estadistica-y-como-interpretarla/"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edium.com/@martinezvicenteantonio/m%C3%A9todos-para-determinar-el-n%C3%BAmero-%C3%B3ptimo-de-clusters-o-el-valor-de-k-en-k-means-4ef1e3cf6b0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333333"/>
                </a:solidFill>
                <a:effectLst/>
                <a:latin typeface="AmazonEmber"/>
              </a:rPr>
              <a:t>La detección de anomalías examina puntos de datos específicos y detecta incidencias poco comunes que parecen sospechosas al ser diferentes de los patrones establecidos de comportamiento. La detección de anomalías no es algo nuevo, pero a medida que aumenta el volumen de datos el seguimiento manual ya no resulta práctico.</a:t>
            </a:r>
          </a:p>
          <a:p>
            <a:endParaRPr lang="es-ES" sz="1200" b="0" i="0" kern="1200" dirty="0">
              <a:solidFill>
                <a:schemeClr val="tx1"/>
              </a:solidFill>
              <a:effectLst/>
              <a:latin typeface="+mn-lt"/>
              <a:ea typeface="+mn-ea"/>
              <a:cs typeface="+mn-cs"/>
            </a:endParaRPr>
          </a:p>
          <a:p>
            <a:r>
              <a:rPr lang="es-ES" b="0" i="0" dirty="0">
                <a:solidFill>
                  <a:srgbClr val="333333"/>
                </a:solidFill>
                <a:effectLst/>
                <a:latin typeface="AmazonEmber"/>
              </a:rPr>
              <a:t>La detección de anomalías es especialmente importante en sectores como las finanzas, la venta minorista y la ciberseguridad, pero todas las empresas deberían considerar la posibilidad de implementar una solución de detección de anomalías. Una solución de este tipo proporciona un medio automatizado para detectar valores atípicos perjudiciales y protege los datos. Por ejemplo, la banca es un sector que se beneficia de la detección de anomalías. Gracias a ella, los bancos pueden identificar actividades fraudulentas y patrones incoherentes, y proteger los datos. </a:t>
            </a:r>
            <a:endParaRPr lang="es-E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0A1C34A4-13E2-443F-972C-194BE4D60CDE}" type="slidenum">
              <a:rPr lang="es-ES" smtClean="0"/>
              <a:t>2</a:t>
            </a:fld>
            <a:endParaRPr lang="es-ES"/>
          </a:p>
        </p:txBody>
      </p:sp>
    </p:spTree>
    <p:extLst>
      <p:ext uri="{BB962C8B-B14F-4D97-AF65-F5344CB8AC3E}">
        <p14:creationId xmlns:p14="http://schemas.microsoft.com/office/powerpoint/2010/main" val="16894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F1F1F"/>
                </a:solidFill>
                <a:effectLst/>
                <a:latin typeface="Google Sans"/>
              </a:rPr>
              <a:t>La clonación de tarjeta </a:t>
            </a:r>
            <a:r>
              <a:rPr lang="es-ES" b="0" i="0" dirty="0">
                <a:solidFill>
                  <a:srgbClr val="040C28"/>
                </a:solidFill>
                <a:effectLst/>
                <a:latin typeface="Google Sans"/>
              </a:rPr>
              <a:t>es un delito</a:t>
            </a:r>
            <a:r>
              <a:rPr lang="es-ES" b="0" i="0" dirty="0">
                <a:solidFill>
                  <a:srgbClr val="1F1F1F"/>
                </a:solidFill>
                <a:effectLst/>
                <a:latin typeface="Google Sans"/>
              </a:rPr>
              <a:t>, y este se hace por medio de dispositivos electrónicos llamados </a:t>
            </a:r>
            <a:r>
              <a:rPr lang="es-ES" b="0" i="0" dirty="0" err="1">
                <a:solidFill>
                  <a:srgbClr val="1F1F1F"/>
                </a:solidFill>
                <a:effectLst/>
                <a:latin typeface="Google Sans"/>
              </a:rPr>
              <a:t>skimmers</a:t>
            </a:r>
            <a:r>
              <a:rPr lang="es-ES" b="0" i="0" dirty="0">
                <a:solidFill>
                  <a:srgbClr val="1F1F1F"/>
                </a:solidFill>
                <a:effectLst/>
                <a:latin typeface="Google Sans"/>
              </a:rPr>
              <a:t>, para transferir posteriormente esta información a una nueva tarjeta vacía y así realizar operaciones fraudulentas</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12</a:t>
            </a:fld>
            <a:endParaRPr lang="es-ES"/>
          </a:p>
        </p:txBody>
      </p:sp>
    </p:spTree>
    <p:extLst>
      <p:ext uri="{BB962C8B-B14F-4D97-AF65-F5344CB8AC3E}">
        <p14:creationId xmlns:p14="http://schemas.microsoft.com/office/powerpoint/2010/main" val="304606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fontAlgn="base"/>
            <a:r>
              <a:rPr lang="es-ES" sz="1200" b="0" i="0" kern="1200" dirty="0">
                <a:solidFill>
                  <a:schemeClr val="tx1"/>
                </a:solidFill>
                <a:effectLst/>
                <a:latin typeface="+mn-lt"/>
                <a:ea typeface="+mn-ea"/>
                <a:cs typeface="+mn-cs"/>
              </a:rPr>
              <a:t>Corría el año 2012 cuando la cantante canadiense sufrió la irrupción en su computadora. De un momento a otro, la vida de Jepsen dio un vuelco de 180 grados, ya que entre dicha información personal existían fotos sin ropa de la cantautora de “</a:t>
            </a:r>
            <a:r>
              <a:rPr lang="es-ES" sz="1200" b="0" i="0" u="none" strike="noStrike" kern="1200" dirty="0" err="1">
                <a:solidFill>
                  <a:schemeClr val="tx1"/>
                </a:solidFill>
                <a:effectLst/>
                <a:latin typeface="+mn-lt"/>
                <a:ea typeface="+mn-ea"/>
                <a:cs typeface="+mn-cs"/>
                <a:hlinkClick r:id="rId3"/>
              </a:rPr>
              <a:t>Call</a:t>
            </a:r>
            <a:r>
              <a:rPr lang="es-ES" sz="1200" b="0" i="0" u="none" strike="noStrike" kern="1200" dirty="0">
                <a:solidFill>
                  <a:schemeClr val="tx1"/>
                </a:solidFill>
                <a:effectLst/>
                <a:latin typeface="+mn-lt"/>
                <a:ea typeface="+mn-ea"/>
                <a:cs typeface="+mn-cs"/>
                <a:hlinkClick r:id="rId3"/>
              </a:rPr>
              <a:t> Me </a:t>
            </a:r>
            <a:r>
              <a:rPr lang="es-ES" sz="1200" b="0" i="0" u="none" strike="noStrike" kern="1200" dirty="0" err="1">
                <a:solidFill>
                  <a:schemeClr val="tx1"/>
                </a:solidFill>
                <a:effectLst/>
                <a:latin typeface="+mn-lt"/>
                <a:ea typeface="+mn-ea"/>
                <a:cs typeface="+mn-cs"/>
                <a:hlinkClick r:id="rId3"/>
              </a:rPr>
              <a:t>Maybe</a:t>
            </a:r>
            <a:r>
              <a:rPr lang="es-ES" sz="1200" b="0" i="0" kern="1200" dirty="0">
                <a:solidFill>
                  <a:schemeClr val="tx1"/>
                </a:solidFill>
                <a:effectLst/>
                <a:latin typeface="+mn-lt"/>
                <a:ea typeface="+mn-ea"/>
                <a:cs typeface="+mn-cs"/>
              </a:rPr>
              <a:t>”. A partir de allí, la canadiense se sumergió en una pesadilla sin precedentes hasta diciembre de 2012 cuando la policía de Vancouver logró dar con el paradero del autor.</a:t>
            </a:r>
          </a:p>
          <a:p>
            <a:pPr fontAlgn="base"/>
            <a:r>
              <a:rPr lang="es-ES" sz="1200" b="0" i="0" kern="1200" dirty="0">
                <a:solidFill>
                  <a:schemeClr val="tx1"/>
                </a:solidFill>
                <a:effectLst/>
                <a:latin typeface="+mn-lt"/>
                <a:ea typeface="+mn-ea"/>
                <a:cs typeface="+mn-cs"/>
              </a:rPr>
              <a:t>La mente detrás del delito fue el </a:t>
            </a:r>
            <a:r>
              <a:rPr lang="es-ES" sz="1200" b="1" i="0" kern="1200" dirty="0">
                <a:solidFill>
                  <a:schemeClr val="tx1"/>
                </a:solidFill>
                <a:effectLst/>
                <a:latin typeface="+mn-lt"/>
                <a:ea typeface="+mn-ea"/>
                <a:cs typeface="+mn-cs"/>
              </a:rPr>
              <a:t>hacker David Long quien tras obtener las fotos íntimas intentó venderlas en las principales cadenas de noticias</a:t>
            </a:r>
            <a:r>
              <a:rPr lang="es-ES" sz="1200" b="0" i="0" kern="1200" dirty="0">
                <a:solidFill>
                  <a:schemeClr val="tx1"/>
                </a:solidFill>
                <a:effectLst/>
                <a:latin typeface="+mn-lt"/>
                <a:ea typeface="+mn-ea"/>
                <a:cs typeface="+mn-cs"/>
              </a:rPr>
              <a:t> y revistas de espectáculo sin éxito. Gracias a la intervención policial pudieron rastrear el origen de la irrupción y Long fue condenado por fraude, uso no autorizado de una computadora, posesión de bienes robados y falsedad de datos.</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13</a:t>
            </a:fld>
            <a:endParaRPr lang="es-ES"/>
          </a:p>
        </p:txBody>
      </p:sp>
    </p:spTree>
    <p:extLst>
      <p:ext uri="{BB962C8B-B14F-4D97-AF65-F5344CB8AC3E}">
        <p14:creationId xmlns:p14="http://schemas.microsoft.com/office/powerpoint/2010/main" val="291338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kern="1200" dirty="0">
              <a:solidFill>
                <a:schemeClr val="tx1"/>
              </a:solidFill>
              <a:effectLst/>
              <a:latin typeface="+mn-lt"/>
              <a:ea typeface="+mn-ea"/>
              <a:cs typeface="+mn-cs"/>
            </a:endParaRPr>
          </a:p>
          <a:p>
            <a:pPr fontAlgn="base"/>
            <a:r>
              <a:rPr lang="es-ES" sz="1200" b="0" i="0" kern="1200" dirty="0">
                <a:solidFill>
                  <a:schemeClr val="tx1"/>
                </a:solidFill>
                <a:effectLst/>
                <a:latin typeface="+mn-lt"/>
                <a:ea typeface="+mn-ea"/>
                <a:cs typeface="+mn-cs"/>
              </a:rPr>
              <a:t>Sin dudas que fue uno de los casos más famosos en cuanto a ciber delitos se refiere. Este joven argelino de 24 años fue buscado durante varios años por el FBI, </a:t>
            </a:r>
            <a:r>
              <a:rPr lang="es-ES" sz="1200" b="1" i="0" kern="1200" dirty="0">
                <a:solidFill>
                  <a:schemeClr val="tx1"/>
                </a:solidFill>
                <a:effectLst/>
                <a:latin typeface="+mn-lt"/>
                <a:ea typeface="+mn-ea"/>
                <a:cs typeface="+mn-cs"/>
              </a:rPr>
              <a:t>acusado de robar más de 200 millones de dólares vulnerando los sistemas de seguridad online de 217 bancos</a:t>
            </a:r>
            <a:r>
              <a:rPr lang="es-ES" sz="1200" b="0" i="0" kern="1200" dirty="0">
                <a:solidFill>
                  <a:schemeClr val="tx1"/>
                </a:solidFill>
                <a:effectLst/>
                <a:latin typeface="+mn-lt"/>
                <a:ea typeface="+mn-ea"/>
                <a:cs typeface="+mn-cs"/>
              </a:rPr>
              <a:t>.</a:t>
            </a:r>
          </a:p>
          <a:p>
            <a:pPr fontAlgn="base"/>
            <a:r>
              <a:rPr lang="es-ES" sz="1200" b="0" i="0" kern="1200" dirty="0">
                <a:solidFill>
                  <a:schemeClr val="tx1"/>
                </a:solidFill>
                <a:effectLst/>
                <a:latin typeface="+mn-lt"/>
                <a:ea typeface="+mn-ea"/>
                <a:cs typeface="+mn-cs"/>
              </a:rPr>
              <a:t>No conforme con el fraude bancario, </a:t>
            </a:r>
            <a:r>
              <a:rPr lang="es-ES" sz="1200" b="0" i="0" kern="1200" dirty="0" err="1">
                <a:solidFill>
                  <a:schemeClr val="tx1"/>
                </a:solidFill>
                <a:effectLst/>
                <a:latin typeface="+mn-lt"/>
                <a:ea typeface="+mn-ea"/>
                <a:cs typeface="+mn-cs"/>
              </a:rPr>
              <a:t>Bendelladj</a:t>
            </a:r>
            <a:r>
              <a:rPr lang="es-ES" sz="1200" b="0" i="0" kern="1200" dirty="0">
                <a:solidFill>
                  <a:schemeClr val="tx1"/>
                </a:solidFill>
                <a:effectLst/>
                <a:latin typeface="+mn-lt"/>
                <a:ea typeface="+mn-ea"/>
                <a:cs typeface="+mn-cs"/>
              </a:rPr>
              <a:t> comercializó con otros desarrolladores varias versiones del virus </a:t>
            </a:r>
            <a:r>
              <a:rPr lang="es-ES" sz="1200" b="0" i="0" kern="1200" dirty="0" err="1">
                <a:solidFill>
                  <a:schemeClr val="tx1"/>
                </a:solidFill>
                <a:effectLst/>
                <a:latin typeface="+mn-lt"/>
                <a:ea typeface="+mn-ea"/>
                <a:cs typeface="+mn-cs"/>
              </a:rPr>
              <a:t>SpyEye</a:t>
            </a:r>
            <a:r>
              <a:rPr lang="es-ES" sz="1200" b="0" i="0" kern="1200" dirty="0">
                <a:solidFill>
                  <a:schemeClr val="tx1"/>
                </a:solidFill>
                <a:effectLst/>
                <a:latin typeface="+mn-lt"/>
                <a:ea typeface="+mn-ea"/>
                <a:cs typeface="+mn-cs"/>
              </a:rPr>
              <a:t> que permitió que otros ciber delincuentes puedan realizar delitos sobre otras víctimas. Según datos del FBI, el argelino ingeniero en informática obtenía alrededor de 10 millones de dólares por cada operación delictual en línea, mientras viajaba por todo el mundo en primera clase con todos los lujos que sólo pueden darse los millonarios.</a:t>
            </a:r>
          </a:p>
          <a:p>
            <a:pPr fontAlgn="base"/>
            <a:r>
              <a:rPr lang="es-ES" sz="1200" b="0" i="0" kern="1200" dirty="0">
                <a:solidFill>
                  <a:schemeClr val="tx1"/>
                </a:solidFill>
                <a:effectLst/>
                <a:latin typeface="+mn-lt"/>
                <a:ea typeface="+mn-ea"/>
                <a:cs typeface="+mn-cs"/>
              </a:rPr>
              <a:t>La caída de </a:t>
            </a:r>
            <a:r>
              <a:rPr lang="es-ES" sz="1200" b="0" i="0" kern="1200" dirty="0" err="1">
                <a:solidFill>
                  <a:schemeClr val="tx1"/>
                </a:solidFill>
                <a:effectLst/>
                <a:latin typeface="+mn-lt"/>
                <a:ea typeface="+mn-ea"/>
                <a:cs typeface="+mn-cs"/>
              </a:rPr>
              <a:t>Bendelladj</a:t>
            </a:r>
            <a:r>
              <a:rPr lang="es-ES" sz="1200" b="0" i="0" kern="1200" dirty="0">
                <a:solidFill>
                  <a:schemeClr val="tx1"/>
                </a:solidFill>
                <a:effectLst/>
                <a:latin typeface="+mn-lt"/>
                <a:ea typeface="+mn-ea"/>
                <a:cs typeface="+mn-cs"/>
              </a:rPr>
              <a:t> se dio en 2013, cuando la policía tailandesa lo detuvo en el aeropuerto. Posteriormente, el argelino fue extraditado a Estados Unidos y juzgado en Atlanta donde fue condenado a 15 años de cárcel y 3 años de libertad condicional.</a:t>
            </a:r>
          </a:p>
          <a:p>
            <a:endParaRPr lang="es-ES" sz="1200" b="0" i="0" kern="1200" dirty="0">
              <a:solidFill>
                <a:schemeClr val="tx1"/>
              </a:solidFill>
              <a:effectLst/>
              <a:latin typeface="+mn-lt"/>
              <a:ea typeface="+mn-ea"/>
              <a:cs typeface="+mn-cs"/>
            </a:endParaRPr>
          </a:p>
          <a:p>
            <a:r>
              <a:rPr lang="es-ES" sz="1200" b="0" i="0" kern="1200" dirty="0" err="1">
                <a:solidFill>
                  <a:schemeClr val="tx1"/>
                </a:solidFill>
                <a:effectLst/>
                <a:latin typeface="+mn-lt"/>
                <a:ea typeface="+mn-ea"/>
                <a:cs typeface="+mn-cs"/>
              </a:rPr>
              <a:t>SpyEye</a:t>
            </a:r>
            <a:r>
              <a:rPr lang="es-ES" sz="1200" b="0" i="0" kern="1200" dirty="0">
                <a:solidFill>
                  <a:schemeClr val="tx1"/>
                </a:solidFill>
                <a:effectLst/>
                <a:latin typeface="+mn-lt"/>
                <a:ea typeface="+mn-ea"/>
                <a:cs typeface="+mn-cs"/>
              </a:rPr>
              <a:t> es un programa malicioso que ataca a los usuarios que ejecutan Google Chrome, Safari, Opera, Firefox e Internet Explorer en los sistemas operativos Microsoft Windows.[1] Este malware utiliza el registro de pulsaciones de teclas y la captura de formularios para robar las credenciales de los usuarios para uso malicioso.[1][2] </a:t>
            </a:r>
            <a:r>
              <a:rPr lang="es-ES" sz="1200" b="0" i="0" kern="1200" dirty="0" err="1">
                <a:solidFill>
                  <a:schemeClr val="tx1"/>
                </a:solidFill>
                <a:effectLst/>
                <a:latin typeface="+mn-lt"/>
                <a:ea typeface="+mn-ea"/>
                <a:cs typeface="+mn-cs"/>
              </a:rPr>
              <a:t>SpyEye</a:t>
            </a:r>
            <a:r>
              <a:rPr lang="es-ES" sz="1200" b="0" i="0" kern="1200" dirty="0">
                <a:solidFill>
                  <a:schemeClr val="tx1"/>
                </a:solidFill>
                <a:effectLst/>
                <a:latin typeface="+mn-lt"/>
                <a:ea typeface="+mn-ea"/>
                <a:cs typeface="+mn-cs"/>
              </a:rPr>
              <a:t> permite a los piratas informáticos robar dinero de cuentas bancarias en línea e iniciar transacciones incluso cuando los usuarios válidos están conectados a su cuenta bancaria[3] </a:t>
            </a:r>
            <a:r>
              <a:rPr lang="es-ES" sz="1200" b="0" i="0" kern="1200" dirty="0" err="1">
                <a:solidFill>
                  <a:schemeClr val="tx1"/>
                </a:solidFill>
                <a:effectLst/>
                <a:latin typeface="+mn-lt"/>
                <a:ea typeface="+mn-ea"/>
                <a:cs typeface="+mn-cs"/>
              </a:rPr>
              <a:t>SpyEye</a:t>
            </a:r>
            <a:r>
              <a:rPr lang="es-ES" sz="1200" b="0" i="0" kern="1200" dirty="0">
                <a:solidFill>
                  <a:schemeClr val="tx1"/>
                </a:solidFill>
                <a:effectLst/>
                <a:latin typeface="+mn-lt"/>
                <a:ea typeface="+mn-ea"/>
                <a:cs typeface="+mn-cs"/>
              </a:rPr>
              <a:t> tiene la capacidad de insertar nuevos campos y alterar los campos existentes cuando el navegador de un usuario comprometido muestra una página web, lo que le permite solicitar nombres de usuario, contraseñas o números de tarjetas, brindando así a los piratas informáticos información que les permite robar dinero sin que los titulares de las cuentas lo hagan. notando. Puede guardar el saldo falso del usuario (con las transacciones fraudulentas ocultas) para que la próxima vez que el usuario inicie sesión, las transacciones fraudulentas y el saldo real no se muestren en el navegador del usuario (aunque el banco aún ve las transacciones fraudulentas).[4] </a:t>
            </a:r>
            <a:r>
              <a:rPr lang="es-ES" sz="1200" b="0" i="0" kern="1200" dirty="0" err="1">
                <a:solidFill>
                  <a:schemeClr val="tx1"/>
                </a:solidFill>
                <a:effectLst/>
                <a:latin typeface="+mn-lt"/>
                <a:ea typeface="+mn-ea"/>
                <a:cs typeface="+mn-cs"/>
              </a:rPr>
              <a:t>SpyEye</a:t>
            </a:r>
            <a:r>
              <a:rPr lang="es-ES" sz="1200" b="0" i="0" kern="1200" dirty="0">
                <a:solidFill>
                  <a:schemeClr val="tx1"/>
                </a:solidFill>
                <a:effectLst/>
                <a:latin typeface="+mn-lt"/>
                <a:ea typeface="+mn-ea"/>
                <a:cs typeface="+mn-cs"/>
              </a:rPr>
              <a:t> surgió de Rusia en 2009 y se vendió en foros clandestinos por más de 500 dólares en los que </a:t>
            </a:r>
            <a:r>
              <a:rPr lang="es-ES" sz="1200" b="0" i="0" kern="1200" dirty="0" err="1">
                <a:solidFill>
                  <a:schemeClr val="tx1"/>
                </a:solidFill>
                <a:effectLst/>
                <a:latin typeface="+mn-lt"/>
                <a:ea typeface="+mn-ea"/>
                <a:cs typeface="+mn-cs"/>
              </a:rPr>
              <a:t>SpyEye</a:t>
            </a:r>
            <a:r>
              <a:rPr lang="es-ES" sz="1200" b="0" i="0" kern="1200" dirty="0">
                <a:solidFill>
                  <a:schemeClr val="tx1"/>
                </a:solidFill>
                <a:effectLst/>
                <a:latin typeface="+mn-lt"/>
                <a:ea typeface="+mn-ea"/>
                <a:cs typeface="+mn-cs"/>
              </a:rPr>
              <a:t> anunciaba funciones como registradores de teclas, módulos de tarjetas de crédito de autocompletar, copias de seguridad de correo electrónico, archivos de configuración (cifrados), Zeus </a:t>
            </a:r>
            <a:r>
              <a:rPr lang="es-ES" sz="1200" b="0" i="0" kern="1200" dirty="0" err="1">
                <a:solidFill>
                  <a:schemeClr val="tx1"/>
                </a:solidFill>
                <a:effectLst/>
                <a:latin typeface="+mn-lt"/>
                <a:ea typeface="+mn-ea"/>
                <a:cs typeface="+mn-cs"/>
              </a:rPr>
              <a:t>Killer</a:t>
            </a:r>
            <a:r>
              <a:rPr lang="es-ES" sz="1200" b="0" i="0" kern="1200" dirty="0">
                <a:solidFill>
                  <a:schemeClr val="tx1"/>
                </a:solidFill>
                <a:effectLst/>
                <a:latin typeface="+mn-lt"/>
                <a:ea typeface="+mn-ea"/>
                <a:cs typeface="+mn-cs"/>
              </a:rPr>
              <a:t>, acceso HTTP, capturadores de POP3 y FTP. agarradores.[5]</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14</a:t>
            </a:fld>
            <a:endParaRPr lang="es-ES"/>
          </a:p>
        </p:txBody>
      </p:sp>
    </p:spTree>
    <p:extLst>
      <p:ext uri="{BB962C8B-B14F-4D97-AF65-F5344CB8AC3E}">
        <p14:creationId xmlns:p14="http://schemas.microsoft.com/office/powerpoint/2010/main" val="2317429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fontAlgn="base"/>
            <a:r>
              <a:rPr lang="es-ES" sz="1200" b="0" i="0" kern="1200" dirty="0">
                <a:solidFill>
                  <a:schemeClr val="tx1"/>
                </a:solidFill>
                <a:effectLst/>
                <a:latin typeface="+mn-lt"/>
                <a:ea typeface="+mn-ea"/>
                <a:cs typeface="+mn-cs"/>
              </a:rPr>
              <a:t>La parábola de Kevin </a:t>
            </a:r>
            <a:r>
              <a:rPr lang="es-ES" sz="1200" b="0" i="0" kern="1200" dirty="0" err="1">
                <a:solidFill>
                  <a:schemeClr val="tx1"/>
                </a:solidFill>
                <a:effectLst/>
                <a:latin typeface="+mn-lt"/>
                <a:ea typeface="+mn-ea"/>
                <a:cs typeface="+mn-cs"/>
              </a:rPr>
              <a:t>Mitnick</a:t>
            </a:r>
            <a:endParaRPr lang="es-ES" sz="1200" b="0" i="0" kern="1200" dirty="0">
              <a:solidFill>
                <a:schemeClr val="tx1"/>
              </a:solidFill>
              <a:effectLst/>
              <a:latin typeface="+mn-lt"/>
              <a:ea typeface="+mn-ea"/>
              <a:cs typeface="+mn-cs"/>
            </a:endParaRPr>
          </a:p>
          <a:p>
            <a:pPr fontAlgn="base"/>
            <a:r>
              <a:rPr lang="es-ES" sz="1200" b="0" i="0" kern="1200" dirty="0">
                <a:solidFill>
                  <a:schemeClr val="tx1"/>
                </a:solidFill>
                <a:effectLst/>
                <a:latin typeface="+mn-lt"/>
                <a:ea typeface="+mn-ea"/>
                <a:cs typeface="+mn-cs"/>
              </a:rPr>
              <a:t>Una historia que bien podría ser una película exitosa de Hollywood. El protagonista es Kevin </a:t>
            </a:r>
            <a:r>
              <a:rPr lang="es-ES" sz="1200" b="0" i="0" kern="1200" dirty="0" err="1">
                <a:solidFill>
                  <a:schemeClr val="tx1"/>
                </a:solidFill>
                <a:effectLst/>
                <a:latin typeface="+mn-lt"/>
                <a:ea typeface="+mn-ea"/>
                <a:cs typeface="+mn-cs"/>
              </a:rPr>
              <a:t>Mitnick</a:t>
            </a:r>
            <a:r>
              <a:rPr lang="es-ES" sz="1200" b="0" i="0" kern="1200" dirty="0">
                <a:solidFill>
                  <a:schemeClr val="tx1"/>
                </a:solidFill>
                <a:effectLst/>
                <a:latin typeface="+mn-lt"/>
                <a:ea typeface="+mn-ea"/>
                <a:cs typeface="+mn-cs"/>
              </a:rPr>
              <a:t>, un hacker norteamericano con amplia trayectoria que encabezó la lista de los más buscados por el FBI en la década de los noventa.</a:t>
            </a:r>
          </a:p>
          <a:p>
            <a:pPr fontAlgn="base"/>
            <a:r>
              <a:rPr lang="es-ES" sz="1200" b="1" i="0" kern="1200" dirty="0" err="1">
                <a:solidFill>
                  <a:schemeClr val="tx1"/>
                </a:solidFill>
                <a:effectLst/>
                <a:latin typeface="+mn-lt"/>
                <a:ea typeface="+mn-ea"/>
                <a:cs typeface="+mn-cs"/>
              </a:rPr>
              <a:t>Mitnick</a:t>
            </a:r>
            <a:r>
              <a:rPr lang="es-ES" sz="1200" b="1" i="0" kern="1200" dirty="0">
                <a:solidFill>
                  <a:schemeClr val="tx1"/>
                </a:solidFill>
                <a:effectLst/>
                <a:latin typeface="+mn-lt"/>
                <a:ea typeface="+mn-ea"/>
                <a:cs typeface="+mn-cs"/>
              </a:rPr>
              <a:t> tuvo la habilidad innata de hackear computadoras ajenas y todo tipo de sistemas realizando su primer ciberdelito con tan sólo 15 años. La primera víctima fue la empresa de ómnibus de Los Ángeles, y según detallan especialistas, </a:t>
            </a:r>
            <a:r>
              <a:rPr lang="es-ES" sz="1200" b="1" i="0" kern="1200" dirty="0" err="1">
                <a:solidFill>
                  <a:schemeClr val="tx1"/>
                </a:solidFill>
                <a:effectLst/>
                <a:latin typeface="+mn-lt"/>
                <a:ea typeface="+mn-ea"/>
                <a:cs typeface="+mn-cs"/>
              </a:rPr>
              <a:t>Mitnick</a:t>
            </a:r>
            <a:r>
              <a:rPr lang="es-ES" sz="1200" b="1" i="0" kern="1200" dirty="0">
                <a:solidFill>
                  <a:schemeClr val="tx1"/>
                </a:solidFill>
                <a:effectLst/>
                <a:latin typeface="+mn-lt"/>
                <a:ea typeface="+mn-ea"/>
                <a:cs typeface="+mn-cs"/>
              </a:rPr>
              <a:t> obtuvo el control total de la empresa </a:t>
            </a:r>
            <a:r>
              <a:rPr lang="es-ES" sz="1200" b="1" i="0" kern="1200" dirty="0" err="1">
                <a:solidFill>
                  <a:schemeClr val="tx1"/>
                </a:solidFill>
                <a:effectLst/>
                <a:latin typeface="+mn-lt"/>
                <a:ea typeface="+mn-ea"/>
                <a:cs typeface="+mn-cs"/>
              </a:rPr>
              <a:t>Pacific</a:t>
            </a:r>
            <a:r>
              <a:rPr lang="es-ES" sz="1200" b="1" i="0" kern="1200" dirty="0">
                <a:solidFill>
                  <a:schemeClr val="tx1"/>
                </a:solidFill>
                <a:effectLst/>
                <a:latin typeface="+mn-lt"/>
                <a:ea typeface="+mn-ea"/>
                <a:cs typeface="+mn-cs"/>
              </a:rPr>
              <a:t> Bell. </a:t>
            </a:r>
            <a:r>
              <a:rPr lang="es-ES" sz="1200" b="0" i="0" kern="1200" dirty="0">
                <a:solidFill>
                  <a:schemeClr val="tx1"/>
                </a:solidFill>
                <a:effectLst/>
                <a:latin typeface="+mn-lt"/>
                <a:ea typeface="+mn-ea"/>
                <a:cs typeface="+mn-cs"/>
              </a:rPr>
              <a:t>Finalmente, en 1995, el hacker fue encarcelado por las autoridades poniendo fin así a su carrera delictual.</a:t>
            </a:r>
          </a:p>
          <a:p>
            <a:pPr fontAlgn="base"/>
            <a:r>
              <a:rPr lang="es-ES" sz="1200" b="0" i="0" kern="1200" dirty="0">
                <a:solidFill>
                  <a:schemeClr val="tx1"/>
                </a:solidFill>
                <a:effectLst/>
                <a:latin typeface="+mn-lt"/>
                <a:ea typeface="+mn-ea"/>
                <a:cs typeface="+mn-cs"/>
              </a:rPr>
              <a:t>Tras 8 años de prisión, </a:t>
            </a:r>
            <a:r>
              <a:rPr lang="es-ES" sz="1200" b="0" i="0" kern="1200" dirty="0" err="1">
                <a:solidFill>
                  <a:schemeClr val="tx1"/>
                </a:solidFill>
                <a:effectLst/>
                <a:latin typeface="+mn-lt"/>
                <a:ea typeface="+mn-ea"/>
                <a:cs typeface="+mn-cs"/>
              </a:rPr>
              <a:t>Mitnick</a:t>
            </a:r>
            <a:r>
              <a:rPr lang="es-ES" sz="1200" b="0" i="0" kern="1200" dirty="0">
                <a:solidFill>
                  <a:schemeClr val="tx1"/>
                </a:solidFill>
                <a:effectLst/>
                <a:latin typeface="+mn-lt"/>
                <a:ea typeface="+mn-ea"/>
                <a:cs typeface="+mn-cs"/>
              </a:rPr>
              <a:t> fue liberado, aunque permanece bajo vigilancia constante y al día de hoy es dueño de una empresa de seguridad informático. Increíble, pero real. De delincuente a responsable de seguridad informática.</a:t>
            </a: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r>
              <a:rPr lang="es-ES" sz="1200" b="0" i="0" kern="1200" dirty="0" err="1">
                <a:solidFill>
                  <a:schemeClr val="tx1"/>
                </a:solidFill>
                <a:effectLst/>
                <a:latin typeface="+mn-lt"/>
                <a:ea typeface="+mn-ea"/>
                <a:cs typeface="+mn-cs"/>
              </a:rPr>
              <a:t>The</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Pacific</a:t>
            </a:r>
            <a:r>
              <a:rPr lang="es-ES" sz="1200" b="0" i="0" kern="1200" dirty="0">
                <a:solidFill>
                  <a:schemeClr val="tx1"/>
                </a:solidFill>
                <a:effectLst/>
                <a:latin typeface="+mn-lt"/>
                <a:ea typeface="+mn-ea"/>
                <a:cs typeface="+mn-cs"/>
              </a:rPr>
              <a:t> Bell </a:t>
            </a:r>
            <a:r>
              <a:rPr lang="es-ES" sz="1200" b="0" i="0" kern="1200" dirty="0" err="1">
                <a:solidFill>
                  <a:schemeClr val="tx1"/>
                </a:solidFill>
                <a:effectLst/>
                <a:latin typeface="+mn-lt"/>
                <a:ea typeface="+mn-ea"/>
                <a:cs typeface="+mn-cs"/>
              </a:rPr>
              <a:t>Telephone</a:t>
            </a:r>
            <a:r>
              <a:rPr lang="es-ES" sz="1200" b="0" i="0" kern="1200" dirty="0">
                <a:solidFill>
                  <a:schemeClr val="tx1"/>
                </a:solidFill>
                <a:effectLst/>
                <a:latin typeface="+mn-lt"/>
                <a:ea typeface="+mn-ea"/>
                <a:cs typeface="+mn-cs"/>
              </a:rPr>
              <a:t> Company es una compañía telefónica que brinda servicio telefónico en California. La compañía es propiedad de AT&amp;T </a:t>
            </a:r>
          </a:p>
        </p:txBody>
      </p:sp>
      <p:sp>
        <p:nvSpPr>
          <p:cNvPr id="4" name="Marcador de número de diapositiva 3"/>
          <p:cNvSpPr>
            <a:spLocks noGrp="1"/>
          </p:cNvSpPr>
          <p:nvPr>
            <p:ph type="sldNum" sz="quarter" idx="5"/>
          </p:nvPr>
        </p:nvSpPr>
        <p:spPr/>
        <p:txBody>
          <a:bodyPr/>
          <a:lstStyle/>
          <a:p>
            <a:fld id="{0A1C34A4-13E2-443F-972C-194BE4D60CDE}" type="slidenum">
              <a:rPr lang="es-ES" smtClean="0"/>
              <a:t>15</a:t>
            </a:fld>
            <a:endParaRPr lang="es-ES"/>
          </a:p>
        </p:txBody>
      </p:sp>
    </p:spTree>
    <p:extLst>
      <p:ext uri="{BB962C8B-B14F-4D97-AF65-F5344CB8AC3E}">
        <p14:creationId xmlns:p14="http://schemas.microsoft.com/office/powerpoint/2010/main" val="3152063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fontAlgn="base"/>
            <a:r>
              <a:rPr lang="es-ES" sz="1200" b="0" i="0" kern="1200" dirty="0">
                <a:solidFill>
                  <a:schemeClr val="tx1"/>
                </a:solidFill>
                <a:effectLst/>
                <a:latin typeface="+mn-lt"/>
                <a:ea typeface="+mn-ea"/>
                <a:cs typeface="+mn-cs"/>
              </a:rPr>
              <a:t>La ARPANET fue la primera red de computadoras que conectó a las organizaciones militares de Estados Unidos y dio origen a Internet</a:t>
            </a:r>
          </a:p>
          <a:p>
            <a:pPr fontAlgn="base"/>
            <a:endParaRPr lang="es-ES" sz="1200" b="0" i="0" kern="1200" dirty="0">
              <a:solidFill>
                <a:schemeClr val="tx1"/>
              </a:solidFill>
              <a:effectLst/>
              <a:latin typeface="+mn-lt"/>
              <a:ea typeface="+mn-ea"/>
              <a:cs typeface="+mn-cs"/>
            </a:endParaRPr>
          </a:p>
          <a:p>
            <a:pPr fontAlgn="base"/>
            <a:r>
              <a:rPr lang="es-ES" sz="1200" b="0" i="0" kern="1200" dirty="0">
                <a:solidFill>
                  <a:schemeClr val="tx1"/>
                </a:solidFill>
                <a:effectLst/>
                <a:latin typeface="+mn-lt"/>
                <a:ea typeface="+mn-ea"/>
                <a:cs typeface="+mn-cs"/>
              </a:rPr>
              <a:t>Bajo el pseudónimo </a:t>
            </a:r>
            <a:r>
              <a:rPr lang="es-ES" sz="1200" b="0" i="0" kern="1200" dirty="0" err="1">
                <a:solidFill>
                  <a:schemeClr val="tx1"/>
                </a:solidFill>
                <a:effectLst/>
                <a:latin typeface="+mn-lt"/>
                <a:ea typeface="+mn-ea"/>
                <a:cs typeface="+mn-cs"/>
              </a:rPr>
              <a:t>Dark</a:t>
            </a:r>
            <a:r>
              <a:rPr lang="es-ES" sz="1200" b="0" i="0" kern="1200" dirty="0">
                <a:solidFill>
                  <a:schemeClr val="tx1"/>
                </a:solidFill>
                <a:effectLst/>
                <a:latin typeface="+mn-lt"/>
                <a:ea typeface="+mn-ea"/>
                <a:cs typeface="+mn-cs"/>
              </a:rPr>
              <a:t> Dante, </a:t>
            </a:r>
            <a:r>
              <a:rPr lang="es-ES" sz="1200" b="1" i="0" kern="1200" dirty="0">
                <a:solidFill>
                  <a:schemeClr val="tx1"/>
                </a:solidFill>
                <a:effectLst/>
                <a:latin typeface="+mn-lt"/>
                <a:ea typeface="+mn-ea"/>
                <a:cs typeface="+mn-cs"/>
              </a:rPr>
              <a:t>Kevin </a:t>
            </a:r>
            <a:r>
              <a:rPr lang="es-ES" sz="1200" b="1" i="0" kern="1200" dirty="0" err="1">
                <a:solidFill>
                  <a:schemeClr val="tx1"/>
                </a:solidFill>
                <a:effectLst/>
                <a:latin typeface="+mn-lt"/>
                <a:ea typeface="+mn-ea"/>
                <a:cs typeface="+mn-cs"/>
              </a:rPr>
              <a:t>Poulsen</a:t>
            </a:r>
            <a:r>
              <a:rPr lang="es-ES" sz="1200" b="1" i="0" kern="1200" dirty="0">
                <a:solidFill>
                  <a:schemeClr val="tx1"/>
                </a:solidFill>
                <a:effectLst/>
                <a:latin typeface="+mn-lt"/>
                <a:ea typeface="+mn-ea"/>
                <a:cs typeface="+mn-cs"/>
              </a:rPr>
              <a:t> con tan sólo 17 años supo acceder a la profundidad de ARPANET, la red del Pentágono. </a:t>
            </a:r>
            <a:r>
              <a:rPr lang="es-ES" sz="1200" b="0" i="0" kern="1200" dirty="0">
                <a:solidFill>
                  <a:schemeClr val="tx1"/>
                </a:solidFill>
                <a:effectLst/>
                <a:latin typeface="+mn-lt"/>
                <a:ea typeface="+mn-ea"/>
                <a:cs typeface="+mn-cs"/>
              </a:rPr>
              <a:t>Sin embargo, el gobierno encontró rápidamente al autor del ciberdelito, aunque al ser menor de edad no pudieron imputarlo.</a:t>
            </a:r>
          </a:p>
          <a:p>
            <a:pPr fontAlgn="base"/>
            <a:r>
              <a:rPr lang="es-ES" sz="1200" b="0" i="0" kern="1200" dirty="0">
                <a:solidFill>
                  <a:schemeClr val="tx1"/>
                </a:solidFill>
                <a:effectLst/>
                <a:latin typeface="+mn-lt"/>
                <a:ea typeface="+mn-ea"/>
                <a:cs typeface="+mn-cs"/>
              </a:rPr>
              <a:t>A pesar del seguimiento del gobierno, </a:t>
            </a:r>
            <a:r>
              <a:rPr lang="es-ES" sz="1200" b="0" i="0" kern="1200" dirty="0" err="1">
                <a:solidFill>
                  <a:schemeClr val="tx1"/>
                </a:solidFill>
                <a:effectLst/>
                <a:latin typeface="+mn-lt"/>
                <a:ea typeface="+mn-ea"/>
                <a:cs typeface="+mn-cs"/>
              </a:rPr>
              <a:t>Poulsen</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cotinuó</a:t>
            </a:r>
            <a:r>
              <a:rPr lang="es-ES" sz="1200" b="0" i="0" kern="1200" dirty="0">
                <a:solidFill>
                  <a:schemeClr val="tx1"/>
                </a:solidFill>
                <a:effectLst/>
                <a:latin typeface="+mn-lt"/>
                <a:ea typeface="+mn-ea"/>
                <a:cs typeface="+mn-cs"/>
              </a:rPr>
              <a:t> con sus actividades delictivas online e ingresó a una computadora federal accediendo a los archivos personales del ex presidente de Filipinas, Ferdinand Marcos. Pulsen continuó robando archivos confidenciales del gobierno hasta que fue arrestado por las autoridades con una condena permisiva de tres años de cárcel.</a:t>
            </a:r>
          </a:p>
          <a:p>
            <a:pPr fontAlgn="base"/>
            <a:r>
              <a:rPr lang="es-ES" sz="1200" b="0" i="0" kern="1200" dirty="0">
                <a:solidFill>
                  <a:schemeClr val="tx1"/>
                </a:solidFill>
                <a:effectLst/>
                <a:latin typeface="+mn-lt"/>
                <a:ea typeface="+mn-ea"/>
                <a:cs typeface="+mn-cs"/>
              </a:rPr>
              <a:t>Actualmente, </a:t>
            </a:r>
            <a:r>
              <a:rPr lang="es-ES" sz="1200" b="0" i="0" kern="1200" dirty="0" err="1">
                <a:solidFill>
                  <a:schemeClr val="tx1"/>
                </a:solidFill>
                <a:effectLst/>
                <a:latin typeface="+mn-lt"/>
                <a:ea typeface="+mn-ea"/>
                <a:cs typeface="+mn-cs"/>
              </a:rPr>
              <a:t>Poulsen</a:t>
            </a:r>
            <a:r>
              <a:rPr lang="es-ES" sz="1200" b="0" i="0" kern="1200" dirty="0">
                <a:solidFill>
                  <a:schemeClr val="tx1"/>
                </a:solidFill>
                <a:effectLst/>
                <a:latin typeface="+mn-lt"/>
                <a:ea typeface="+mn-ea"/>
                <a:cs typeface="+mn-cs"/>
              </a:rPr>
              <a:t> es redactor especializado en seguridad informática de </a:t>
            </a:r>
            <a:r>
              <a:rPr lang="es-ES" sz="1200" b="0" i="0" kern="1200" dirty="0" err="1">
                <a:solidFill>
                  <a:schemeClr val="tx1"/>
                </a:solidFill>
                <a:effectLst/>
                <a:latin typeface="+mn-lt"/>
                <a:ea typeface="+mn-ea"/>
                <a:cs typeface="+mn-cs"/>
              </a:rPr>
              <a:t>Wired</a:t>
            </a:r>
            <a:r>
              <a:rPr lang="es-ES" sz="1200" b="0" i="0" kern="1200" dirty="0">
                <a:solidFill>
                  <a:schemeClr val="tx1"/>
                </a:solidFill>
                <a:effectLst/>
                <a:latin typeface="+mn-lt"/>
                <a:ea typeface="+mn-ea"/>
                <a:cs typeface="+mn-cs"/>
              </a:rPr>
              <a:t>.</a:t>
            </a:r>
          </a:p>
          <a:p>
            <a:pPr fontAlgn="base"/>
            <a:endParaRPr lang="es-ES" sz="1200" b="0" i="0" kern="1200" dirty="0">
              <a:solidFill>
                <a:schemeClr val="tx1"/>
              </a:solidFill>
              <a:effectLst/>
              <a:latin typeface="+mn-lt"/>
              <a:ea typeface="+mn-ea"/>
              <a:cs typeface="+mn-cs"/>
            </a:endParaRPr>
          </a:p>
          <a:p>
            <a:pPr fontAlgn="base"/>
            <a:r>
              <a:rPr lang="es-ES" sz="1200" b="0" i="0" kern="1200" dirty="0" err="1">
                <a:solidFill>
                  <a:schemeClr val="tx1"/>
                </a:solidFill>
                <a:effectLst/>
                <a:latin typeface="+mn-lt"/>
                <a:ea typeface="+mn-ea"/>
                <a:cs typeface="+mn-cs"/>
              </a:rPr>
              <a:t>Wired</a:t>
            </a:r>
            <a:r>
              <a:rPr lang="es-ES" sz="1200" b="0" i="0" kern="1200" dirty="0">
                <a:solidFill>
                  <a:schemeClr val="tx1"/>
                </a:solidFill>
                <a:effectLst/>
                <a:latin typeface="+mn-lt"/>
                <a:ea typeface="+mn-ea"/>
                <a:cs typeface="+mn-cs"/>
              </a:rPr>
              <a:t> es una revista mensual estadounidense que existe desde 1993 y un sitio web de noticias homónimo. </a:t>
            </a:r>
            <a:r>
              <a:rPr lang="es-ES" sz="1200" b="0" i="0" kern="1200" dirty="0" err="1">
                <a:solidFill>
                  <a:schemeClr val="tx1"/>
                </a:solidFill>
                <a:effectLst/>
                <a:latin typeface="+mn-lt"/>
                <a:ea typeface="+mn-ea"/>
                <a:cs typeface="+mn-cs"/>
              </a:rPr>
              <a:t>Wired</a:t>
            </a:r>
            <a:r>
              <a:rPr lang="es-ES" sz="1200" b="0" i="0" kern="1200" dirty="0">
                <a:solidFill>
                  <a:schemeClr val="tx1"/>
                </a:solidFill>
                <a:effectLst/>
                <a:latin typeface="+mn-lt"/>
                <a:ea typeface="+mn-ea"/>
                <a:cs typeface="+mn-cs"/>
              </a:rPr>
              <a:t> trata de reflejar la manera en que la tecnología afecta a la cultura, a la educación, a la …</a:t>
            </a:r>
          </a:p>
        </p:txBody>
      </p:sp>
      <p:sp>
        <p:nvSpPr>
          <p:cNvPr id="4" name="Marcador de número de diapositiva 3"/>
          <p:cNvSpPr>
            <a:spLocks noGrp="1"/>
          </p:cNvSpPr>
          <p:nvPr>
            <p:ph type="sldNum" sz="quarter" idx="5"/>
          </p:nvPr>
        </p:nvSpPr>
        <p:spPr/>
        <p:txBody>
          <a:bodyPr/>
          <a:lstStyle/>
          <a:p>
            <a:fld id="{0A1C34A4-13E2-443F-972C-194BE4D60CDE}" type="slidenum">
              <a:rPr lang="es-ES" smtClean="0"/>
              <a:t>16</a:t>
            </a:fld>
            <a:endParaRPr lang="es-ES"/>
          </a:p>
        </p:txBody>
      </p:sp>
    </p:spTree>
    <p:extLst>
      <p:ext uri="{BB962C8B-B14F-4D97-AF65-F5344CB8AC3E}">
        <p14:creationId xmlns:p14="http://schemas.microsoft.com/office/powerpoint/2010/main" val="4023071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fontAlgn="base"/>
            <a:r>
              <a:rPr lang="es-ES" sz="1200" b="0" i="0" kern="1200" dirty="0">
                <a:solidFill>
                  <a:schemeClr val="tx1"/>
                </a:solidFill>
                <a:effectLst/>
                <a:latin typeface="+mn-lt"/>
                <a:ea typeface="+mn-ea"/>
                <a:cs typeface="+mn-cs"/>
              </a:rPr>
              <a:t>El hecho ocurrió en 2015 cuando un grupo de piratas informáticos irrumpió en tres compañías energéticas ucranianas. Producto de la irrupción en la red de energía, más de 230.000 usuarios se quedaron sin suministro eléctrico durante más de seis horas.</a:t>
            </a:r>
          </a:p>
          <a:p>
            <a:pPr fontAlgn="base"/>
            <a:endParaRPr lang="es-ES" sz="1200" b="0" i="0" kern="1200" dirty="0">
              <a:solidFill>
                <a:schemeClr val="tx1"/>
              </a:solidFill>
              <a:effectLst/>
              <a:latin typeface="+mn-lt"/>
              <a:ea typeface="+mn-ea"/>
              <a:cs typeface="+mn-cs"/>
            </a:endParaRPr>
          </a:p>
          <a:p>
            <a:pPr fontAlgn="base"/>
            <a:r>
              <a:rPr lang="es-ES" sz="1200" b="0" i="0" kern="1200" dirty="0">
                <a:solidFill>
                  <a:schemeClr val="tx1"/>
                </a:solidFill>
                <a:effectLst/>
                <a:latin typeface="+mn-lt"/>
                <a:ea typeface="+mn-ea"/>
                <a:cs typeface="+mn-cs"/>
              </a:rPr>
              <a:t>Tras el hecho, Ucrania cargó las culpas sobre el gobierno ruso e investigadores privados norteamericanos arribaron a la conclusión de que el origen efectivamente partió desde territorio ruso. En definitiva, fue la primera vez que el ciberdelito irrumpió en compañías eléctricas y todavía se desconoce a los autores.</a:t>
            </a:r>
          </a:p>
        </p:txBody>
      </p:sp>
      <p:sp>
        <p:nvSpPr>
          <p:cNvPr id="4" name="Marcador de número de diapositiva 3"/>
          <p:cNvSpPr>
            <a:spLocks noGrp="1"/>
          </p:cNvSpPr>
          <p:nvPr>
            <p:ph type="sldNum" sz="quarter" idx="5"/>
          </p:nvPr>
        </p:nvSpPr>
        <p:spPr/>
        <p:txBody>
          <a:bodyPr/>
          <a:lstStyle/>
          <a:p>
            <a:fld id="{0A1C34A4-13E2-443F-972C-194BE4D60CDE}" type="slidenum">
              <a:rPr lang="es-ES" smtClean="0"/>
              <a:t>17</a:t>
            </a:fld>
            <a:endParaRPr lang="es-ES"/>
          </a:p>
        </p:txBody>
      </p:sp>
    </p:spTree>
    <p:extLst>
      <p:ext uri="{BB962C8B-B14F-4D97-AF65-F5344CB8AC3E}">
        <p14:creationId xmlns:p14="http://schemas.microsoft.com/office/powerpoint/2010/main" val="309349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i="0" dirty="0">
                <a:solidFill>
                  <a:srgbClr val="343741"/>
                </a:solidFill>
                <a:effectLst/>
                <a:latin typeface="Inter"/>
              </a:rPr>
              <a:t>La detección de anomalías es el proceso de identificar puntos de datos en un set de datos o sistema fuera de lo comunes.</a:t>
            </a:r>
            <a:r>
              <a:rPr lang="es-ES" b="0" i="0" dirty="0">
                <a:solidFill>
                  <a:srgbClr val="343741"/>
                </a:solidFill>
                <a:effectLst/>
                <a:latin typeface="Inter"/>
              </a:rPr>
              <a:t> Durante el análisis de datos o a través de </a:t>
            </a:r>
            <a:r>
              <a:rPr lang="es-ES" b="1" i="0" u="sng" dirty="0">
                <a:effectLst/>
                <a:latin typeface="Inter"/>
                <a:hlinkClick r:id="rId3"/>
              </a:rPr>
              <a:t>machine </a:t>
            </a:r>
            <a:r>
              <a:rPr lang="es-ES" b="1" i="0" u="sng" dirty="0" err="1">
                <a:effectLst/>
                <a:latin typeface="Inter"/>
                <a:hlinkClick r:id="rId3"/>
              </a:rPr>
              <a:t>learning</a:t>
            </a:r>
            <a:r>
              <a:rPr lang="es-ES" b="0" i="0" dirty="0">
                <a:solidFill>
                  <a:srgbClr val="343741"/>
                </a:solidFill>
                <a:effectLst/>
                <a:latin typeface="Inter"/>
              </a:rPr>
              <a:t>, la detección de anomalías identificará instancias que no se ajustan a tus patrones usuales o modelos estadísticos en la mayoría de tus datos. Las anomalías pueden aparecer como valores atípicos, cambios inesperados o errores; depende del tipo de datos que estás analizando y cualquier parámetro predeterminado que hayas configurado. La detección de anomalías es útil porque puedes abordar problemas potenciales o amenazas con rapidez y de forma eficiente, y mantener la integridad y la confiabilidad de tu sistema.</a:t>
            </a:r>
          </a:p>
          <a:p>
            <a:endParaRPr lang="es-ES" b="0" i="0" dirty="0">
              <a:solidFill>
                <a:srgbClr val="343741"/>
              </a:solidFill>
              <a:effectLst/>
              <a:latin typeface="Inter"/>
            </a:endParaRPr>
          </a:p>
          <a:p>
            <a:r>
              <a:rPr lang="es-ES" dirty="0"/>
              <a:t>https://www.elastic.co/es/what-is/anomaly-detection</a:t>
            </a:r>
          </a:p>
        </p:txBody>
      </p:sp>
      <p:sp>
        <p:nvSpPr>
          <p:cNvPr id="4" name="Marcador de número de diapositiva 3"/>
          <p:cNvSpPr>
            <a:spLocks noGrp="1"/>
          </p:cNvSpPr>
          <p:nvPr>
            <p:ph type="sldNum" sz="quarter" idx="5"/>
          </p:nvPr>
        </p:nvSpPr>
        <p:spPr/>
        <p:txBody>
          <a:bodyPr/>
          <a:lstStyle/>
          <a:p>
            <a:fld id="{0A1C34A4-13E2-443F-972C-194BE4D60CDE}" type="slidenum">
              <a:rPr lang="es-ES" smtClean="0"/>
              <a:t>18</a:t>
            </a:fld>
            <a:endParaRPr lang="es-ES"/>
          </a:p>
        </p:txBody>
      </p:sp>
    </p:spTree>
    <p:extLst>
      <p:ext uri="{BB962C8B-B14F-4D97-AF65-F5344CB8AC3E}">
        <p14:creationId xmlns:p14="http://schemas.microsoft.com/office/powerpoint/2010/main" val="3217673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19</a:t>
            </a:fld>
            <a:endParaRPr lang="es-ES"/>
          </a:p>
        </p:txBody>
      </p:sp>
    </p:spTree>
    <p:extLst>
      <p:ext uri="{BB962C8B-B14F-4D97-AF65-F5344CB8AC3E}">
        <p14:creationId xmlns:p14="http://schemas.microsoft.com/office/powerpoint/2010/main" val="1730027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Para </a:t>
            </a:r>
            <a:r>
              <a:rPr lang="es-ES" sz="1200" b="1" i="0" kern="1200" dirty="0">
                <a:solidFill>
                  <a:schemeClr val="tx1"/>
                </a:solidFill>
                <a:effectLst/>
                <a:latin typeface="+mn-lt"/>
                <a:ea typeface="+mn-ea"/>
                <a:cs typeface="+mn-cs"/>
              </a:rPr>
              <a:t>detección de anomalías</a:t>
            </a:r>
            <a:r>
              <a:rPr lang="es-ES" sz="1200" b="0" i="0" kern="1200" dirty="0">
                <a:solidFill>
                  <a:schemeClr val="tx1"/>
                </a:solidFill>
                <a:effectLst/>
                <a:latin typeface="+mn-lt"/>
                <a:ea typeface="+mn-ea"/>
                <a:cs typeface="+mn-cs"/>
              </a:rPr>
              <a:t> utilizando </a:t>
            </a:r>
            <a:r>
              <a:rPr lang="es-ES" sz="1200" b="1" i="0" kern="1200" dirty="0">
                <a:solidFill>
                  <a:schemeClr val="tx1"/>
                </a:solidFill>
                <a:effectLst/>
                <a:latin typeface="+mn-lt"/>
                <a:ea typeface="+mn-ea"/>
                <a:cs typeface="+mn-cs"/>
              </a:rPr>
              <a:t>redes neuronales</a:t>
            </a:r>
            <a:r>
              <a:rPr lang="es-ES" sz="1200" b="0" i="0" kern="1200" dirty="0">
                <a:solidFill>
                  <a:schemeClr val="tx1"/>
                </a:solidFill>
                <a:effectLst/>
                <a:latin typeface="+mn-lt"/>
                <a:ea typeface="+mn-ea"/>
                <a:cs typeface="+mn-cs"/>
              </a:rPr>
              <a:t>, hay varios enfoques que puedes considerar. A continuación, te presento algunos de ellos:</a:t>
            </a:r>
          </a:p>
          <a:p>
            <a:r>
              <a:rPr lang="es-ES" sz="1200" b="1" i="0" kern="1200" dirty="0" err="1">
                <a:solidFill>
                  <a:schemeClr val="tx1"/>
                </a:solidFill>
                <a:effectLst/>
                <a:latin typeface="+mn-lt"/>
                <a:ea typeface="+mn-ea"/>
                <a:cs typeface="+mn-cs"/>
              </a:rPr>
              <a:t>Autoencoders</a:t>
            </a:r>
            <a:r>
              <a:rPr lang="es-ES" sz="1200" b="1" i="0" kern="1200" dirty="0">
                <a:solidFill>
                  <a:schemeClr val="tx1"/>
                </a:solidFill>
                <a:effectLst/>
                <a:latin typeface="+mn-lt"/>
                <a:ea typeface="+mn-ea"/>
                <a:cs typeface="+mn-cs"/>
              </a:rPr>
              <a:t> (Autocodificadores)</a:t>
            </a:r>
            <a:r>
              <a:rPr lang="es-ES" sz="1200" b="0" i="0" kern="1200" dirty="0">
                <a:solidFill>
                  <a:schemeClr val="tx1"/>
                </a:solidFill>
                <a:effectLst/>
                <a:latin typeface="+mn-lt"/>
                <a:ea typeface="+mn-ea"/>
                <a:cs typeface="+mn-cs"/>
              </a:rPr>
              <a:t>:</a:t>
            </a:r>
          </a:p>
          <a:p>
            <a:pPr lvl="1"/>
            <a:r>
              <a:rPr lang="es-ES" sz="1200" b="0" i="0" kern="1200" dirty="0">
                <a:solidFill>
                  <a:schemeClr val="tx1"/>
                </a:solidFill>
                <a:effectLst/>
                <a:latin typeface="+mn-lt"/>
                <a:ea typeface="+mn-ea"/>
                <a:cs typeface="+mn-cs"/>
              </a:rPr>
              <a:t>Los </a:t>
            </a:r>
            <a:r>
              <a:rPr lang="es-ES" sz="1200" b="0" i="0" kern="1200" dirty="0" err="1">
                <a:solidFill>
                  <a:schemeClr val="tx1"/>
                </a:solidFill>
                <a:effectLst/>
                <a:latin typeface="+mn-lt"/>
                <a:ea typeface="+mn-ea"/>
                <a:cs typeface="+mn-cs"/>
              </a:rPr>
              <a:t>autoencoders</a:t>
            </a:r>
            <a:r>
              <a:rPr lang="es-ES" sz="1200" b="0" i="0" kern="1200" dirty="0">
                <a:solidFill>
                  <a:schemeClr val="tx1"/>
                </a:solidFill>
                <a:effectLst/>
                <a:latin typeface="+mn-lt"/>
                <a:ea typeface="+mn-ea"/>
                <a:cs typeface="+mn-cs"/>
              </a:rPr>
              <a:t> son redes neuronales que aprenden a codificar y decodificar datos. Se entrenan para reconstruir la entrada original a través de una representación interna (llamada “código latente”).</a:t>
            </a:r>
          </a:p>
          <a:p>
            <a:pPr lvl="1"/>
            <a:r>
              <a:rPr lang="es-ES" sz="1200" b="0" i="0" kern="1200" dirty="0">
                <a:solidFill>
                  <a:schemeClr val="tx1"/>
                </a:solidFill>
                <a:effectLst/>
                <a:latin typeface="+mn-lt"/>
                <a:ea typeface="+mn-ea"/>
                <a:cs typeface="+mn-cs"/>
              </a:rPr>
              <a:t>Si la reconstrucción es deficiente para una entrada específica, se considera anómala.</a:t>
            </a:r>
          </a:p>
          <a:p>
            <a:pPr lvl="1"/>
            <a:r>
              <a:rPr lang="es-ES" sz="1200" b="0" i="0" kern="1200" dirty="0">
                <a:solidFill>
                  <a:schemeClr val="tx1"/>
                </a:solidFill>
                <a:effectLst/>
                <a:latin typeface="+mn-lt"/>
                <a:ea typeface="+mn-ea"/>
                <a:cs typeface="+mn-cs"/>
                <a:hlinkClick r:id="rId3"/>
              </a:rPr>
              <a:t>Los </a:t>
            </a:r>
            <a:r>
              <a:rPr lang="es-ES" sz="1200" b="0" i="0" kern="1200" dirty="0" err="1">
                <a:solidFill>
                  <a:schemeClr val="tx1"/>
                </a:solidFill>
                <a:effectLst/>
                <a:latin typeface="+mn-lt"/>
                <a:ea typeface="+mn-ea"/>
                <a:cs typeface="+mn-cs"/>
                <a:hlinkClick r:id="rId3"/>
              </a:rPr>
              <a:t>autoencoders</a:t>
            </a:r>
            <a:r>
              <a:rPr lang="es-ES" sz="1200" b="0" i="0" kern="1200" dirty="0">
                <a:solidFill>
                  <a:schemeClr val="tx1"/>
                </a:solidFill>
                <a:effectLst/>
                <a:latin typeface="+mn-lt"/>
                <a:ea typeface="+mn-ea"/>
                <a:cs typeface="+mn-cs"/>
                <a:hlinkClick r:id="rId3"/>
              </a:rPr>
              <a:t> son útiles para detectar patrones inusuales en datos, como imágenes o secuencias de tiempo</a:t>
            </a:r>
            <a:r>
              <a:rPr lang="es-ES" sz="1200" b="0" i="0" kern="1200" baseline="30000" dirty="0">
                <a:solidFill>
                  <a:schemeClr val="tx1"/>
                </a:solidFill>
                <a:effectLst/>
                <a:latin typeface="+mn-lt"/>
                <a:ea typeface="+mn-ea"/>
                <a:cs typeface="+mn-cs"/>
                <a:hlinkClick r:id="rId3"/>
              </a:rPr>
              <a:t>1</a:t>
            </a:r>
            <a:r>
              <a:rPr lang="es-ES" sz="1200" b="0" i="0" kern="1200" dirty="0">
                <a:solidFill>
                  <a:schemeClr val="tx1"/>
                </a:solidFill>
                <a:effectLst/>
                <a:latin typeface="+mn-lt"/>
                <a:ea typeface="+mn-ea"/>
                <a:cs typeface="+mn-cs"/>
              </a:rPr>
              <a:t>.</a:t>
            </a:r>
          </a:p>
          <a:p>
            <a:r>
              <a:rPr lang="es-ES" sz="1200" b="1" i="0" kern="1200" dirty="0">
                <a:solidFill>
                  <a:schemeClr val="tx1"/>
                </a:solidFill>
                <a:effectLst/>
                <a:latin typeface="+mn-lt"/>
                <a:ea typeface="+mn-ea"/>
                <a:cs typeface="+mn-cs"/>
              </a:rPr>
              <a:t>Redes Neuronales Recurrentes (</a:t>
            </a:r>
            <a:r>
              <a:rPr lang="es-ES" sz="1200" b="1" i="0" kern="1200" dirty="0" err="1">
                <a:solidFill>
                  <a:schemeClr val="tx1"/>
                </a:solidFill>
                <a:effectLst/>
                <a:latin typeface="+mn-lt"/>
                <a:ea typeface="+mn-ea"/>
                <a:cs typeface="+mn-cs"/>
              </a:rPr>
              <a:t>RNNs</a:t>
            </a:r>
            <a:r>
              <a:rPr lang="es-ES" sz="1200" b="1" i="0" kern="1200" dirty="0">
                <a:solidFill>
                  <a:schemeClr val="tx1"/>
                </a:solidFill>
                <a:effectLst/>
                <a:latin typeface="+mn-lt"/>
                <a:ea typeface="+mn-ea"/>
                <a:cs typeface="+mn-cs"/>
              </a:rPr>
              <a:t>) y Long Short-</a:t>
            </a:r>
            <a:r>
              <a:rPr lang="es-ES" sz="1200" b="1" i="0" kern="1200" dirty="0" err="1">
                <a:solidFill>
                  <a:schemeClr val="tx1"/>
                </a:solidFill>
                <a:effectLst/>
                <a:latin typeface="+mn-lt"/>
                <a:ea typeface="+mn-ea"/>
                <a:cs typeface="+mn-cs"/>
              </a:rPr>
              <a:t>Term</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Memory</a:t>
            </a:r>
            <a:r>
              <a:rPr lang="es-ES" sz="1200" b="1" i="0" kern="1200" dirty="0">
                <a:solidFill>
                  <a:schemeClr val="tx1"/>
                </a:solidFill>
                <a:effectLst/>
                <a:latin typeface="+mn-lt"/>
                <a:ea typeface="+mn-ea"/>
                <a:cs typeface="+mn-cs"/>
              </a:rPr>
              <a:t> (LSTM)</a:t>
            </a:r>
            <a:r>
              <a:rPr lang="es-ES" sz="1200" b="0" i="0" kern="1200" dirty="0">
                <a:solidFill>
                  <a:schemeClr val="tx1"/>
                </a:solidFill>
                <a:effectLst/>
                <a:latin typeface="+mn-lt"/>
                <a:ea typeface="+mn-ea"/>
                <a:cs typeface="+mn-cs"/>
              </a:rPr>
              <a:t>:</a:t>
            </a:r>
          </a:p>
          <a:p>
            <a:pPr lvl="1"/>
            <a:r>
              <a:rPr lang="es-ES" sz="1200" b="0" i="0" kern="1200" dirty="0">
                <a:solidFill>
                  <a:schemeClr val="tx1"/>
                </a:solidFill>
                <a:effectLst/>
                <a:latin typeface="+mn-lt"/>
                <a:ea typeface="+mn-ea"/>
                <a:cs typeface="+mn-cs"/>
              </a:rPr>
              <a:t>Las RNN y las LSTM son adecuadas para detectar anomalías en secuencias de tiempo.</a:t>
            </a:r>
          </a:p>
          <a:p>
            <a:pPr lvl="1"/>
            <a:r>
              <a:rPr lang="es-ES" sz="1200" b="0" i="0" kern="1200" dirty="0">
                <a:solidFill>
                  <a:schemeClr val="tx1"/>
                </a:solidFill>
                <a:effectLst/>
                <a:latin typeface="+mn-lt"/>
                <a:ea typeface="+mn-ea"/>
                <a:cs typeface="+mn-cs"/>
                <a:hlinkClick r:id="rId4"/>
              </a:rPr>
              <a:t>Pueden aprender patrones temporales y detectar desviaciones inesperadas en series temporales, como fluctuaciones anómalas en el tráfico de red o valores atípicos en datos financieros</a:t>
            </a:r>
            <a:r>
              <a:rPr lang="es-ES" sz="1200" b="0" i="0" kern="1200" baseline="30000" dirty="0">
                <a:solidFill>
                  <a:schemeClr val="tx1"/>
                </a:solidFill>
                <a:effectLst/>
                <a:latin typeface="+mn-lt"/>
                <a:ea typeface="+mn-ea"/>
                <a:cs typeface="+mn-cs"/>
                <a:hlinkClick r:id="rId4"/>
              </a:rPr>
              <a:t>2</a:t>
            </a:r>
            <a:r>
              <a:rPr lang="es-ES" sz="1200" b="0" i="0" kern="1200" dirty="0">
                <a:solidFill>
                  <a:schemeClr val="tx1"/>
                </a:solidFill>
                <a:effectLst/>
                <a:latin typeface="+mn-lt"/>
                <a:ea typeface="+mn-ea"/>
                <a:cs typeface="+mn-cs"/>
              </a:rPr>
              <a:t>.</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20</a:t>
            </a:fld>
            <a:endParaRPr lang="es-ES"/>
          </a:p>
        </p:txBody>
      </p:sp>
    </p:spTree>
    <p:extLst>
      <p:ext uri="{BB962C8B-B14F-4D97-AF65-F5344CB8AC3E}">
        <p14:creationId xmlns:p14="http://schemas.microsoft.com/office/powerpoint/2010/main" val="776471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21</a:t>
            </a:fld>
            <a:endParaRPr lang="es-ES"/>
          </a:p>
        </p:txBody>
      </p:sp>
    </p:spTree>
    <p:extLst>
      <p:ext uri="{BB962C8B-B14F-4D97-AF65-F5344CB8AC3E}">
        <p14:creationId xmlns:p14="http://schemas.microsoft.com/office/powerpoint/2010/main" val="1432742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4</a:t>
            </a:fld>
            <a:endParaRPr lang="es-ES"/>
          </a:p>
        </p:txBody>
      </p:sp>
    </p:spTree>
    <p:extLst>
      <p:ext uri="{BB962C8B-B14F-4D97-AF65-F5344CB8AC3E}">
        <p14:creationId xmlns:p14="http://schemas.microsoft.com/office/powerpoint/2010/main" val="3814969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22</a:t>
            </a:fld>
            <a:endParaRPr lang="es-ES"/>
          </a:p>
        </p:txBody>
      </p:sp>
    </p:spTree>
    <p:extLst>
      <p:ext uri="{BB962C8B-B14F-4D97-AF65-F5344CB8AC3E}">
        <p14:creationId xmlns:p14="http://schemas.microsoft.com/office/powerpoint/2010/main" val="1432928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23</a:t>
            </a:fld>
            <a:endParaRPr lang="es-ES"/>
          </a:p>
        </p:txBody>
      </p:sp>
    </p:spTree>
    <p:extLst>
      <p:ext uri="{BB962C8B-B14F-4D97-AF65-F5344CB8AC3E}">
        <p14:creationId xmlns:p14="http://schemas.microsoft.com/office/powerpoint/2010/main" val="2850379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a:solidFill>
                  <a:schemeClr val="tx1"/>
                </a:solidFill>
                <a:effectLst/>
                <a:latin typeface="+mn-lt"/>
                <a:ea typeface="+mn-ea"/>
                <a:cs typeface="+mn-cs"/>
              </a:rPr>
              <a:t>El </a:t>
            </a:r>
            <a:r>
              <a:rPr lang="es-MX" sz="1200" kern="1200" dirty="0" err="1">
                <a:solidFill>
                  <a:schemeClr val="tx1"/>
                </a:solidFill>
                <a:effectLst/>
                <a:latin typeface="+mn-lt"/>
                <a:ea typeface="+mn-ea"/>
                <a:cs typeface="+mn-cs"/>
              </a:rPr>
              <a:t>dataset</a:t>
            </a:r>
            <a:r>
              <a:rPr lang="es-MX" sz="1200" kern="1200" dirty="0">
                <a:solidFill>
                  <a:schemeClr val="tx1"/>
                </a:solidFill>
                <a:effectLst/>
                <a:latin typeface="+mn-lt"/>
                <a:ea typeface="+mn-ea"/>
                <a:cs typeface="+mn-cs"/>
              </a:rPr>
              <a:t> “</a:t>
            </a:r>
            <a:r>
              <a:rPr lang="es-MX" sz="1200" i="1" kern="1200" dirty="0">
                <a:solidFill>
                  <a:schemeClr val="tx1"/>
                </a:solidFill>
                <a:effectLst/>
                <a:latin typeface="+mn-lt"/>
                <a:ea typeface="+mn-ea"/>
                <a:cs typeface="+mn-cs"/>
              </a:rPr>
              <a:t>conn250k.csv</a:t>
            </a:r>
            <a:r>
              <a:rPr lang="es-MX" sz="1200" kern="1200" dirty="0">
                <a:solidFill>
                  <a:schemeClr val="tx1"/>
                </a:solidFill>
                <a:effectLst/>
                <a:latin typeface="+mn-lt"/>
                <a:ea typeface="+mn-ea"/>
                <a:cs typeface="+mn-cs"/>
              </a:rPr>
              <a:t>” contiene registros de conexiones de red, con cada registro identificado por un ID único. Incluye información sobre la duración de la conexión, así como la cantidad de bytes transferidos desde y hacia la fuente y el destino respectivamente. Este conjunto de datos es útil para el análisis de patrones de tráfico de red y la detección de posibles anomalías o comportamientos maliciosos. Las columnas del </a:t>
            </a:r>
            <a:r>
              <a:rPr lang="es-MX" sz="1200" kern="1200" dirty="0" err="1">
                <a:solidFill>
                  <a:schemeClr val="tx1"/>
                </a:solidFill>
                <a:effectLst/>
                <a:latin typeface="+mn-lt"/>
                <a:ea typeface="+mn-ea"/>
                <a:cs typeface="+mn-cs"/>
              </a:rPr>
              <a:t>dataset</a:t>
            </a:r>
            <a:r>
              <a:rPr lang="es-MX" sz="1200" kern="1200" dirty="0">
                <a:solidFill>
                  <a:schemeClr val="tx1"/>
                </a:solidFill>
                <a:effectLst/>
                <a:latin typeface="+mn-lt"/>
                <a:ea typeface="+mn-ea"/>
                <a:cs typeface="+mn-cs"/>
              </a:rPr>
              <a:t> “</a:t>
            </a:r>
            <a:r>
              <a:rPr lang="es-MX" sz="1200" i="1" kern="1200" dirty="0">
                <a:solidFill>
                  <a:schemeClr val="tx1"/>
                </a:solidFill>
                <a:effectLst/>
                <a:latin typeface="+mn-lt"/>
                <a:ea typeface="+mn-ea"/>
                <a:cs typeface="+mn-cs"/>
              </a:rPr>
              <a:t>conn250k.csv</a:t>
            </a:r>
            <a:r>
              <a:rPr lang="es-MX" sz="1200" kern="1200" dirty="0">
                <a:solidFill>
                  <a:schemeClr val="tx1"/>
                </a:solidFill>
                <a:effectLst/>
                <a:latin typeface="+mn-lt"/>
                <a:ea typeface="+mn-ea"/>
                <a:cs typeface="+mn-cs"/>
              </a:rPr>
              <a:t>” se describen a continuación:</a:t>
            </a:r>
            <a:endParaRPr lang="es-ES" sz="1200" kern="1200" dirty="0">
              <a:solidFill>
                <a:schemeClr val="tx1"/>
              </a:solidFill>
              <a:effectLst/>
              <a:latin typeface="+mn-lt"/>
              <a:ea typeface="+mn-ea"/>
              <a:cs typeface="+mn-cs"/>
            </a:endParaRPr>
          </a:p>
          <a:p>
            <a:pPr lvl="0"/>
            <a:r>
              <a:rPr lang="es-MX" sz="1200" kern="1200" dirty="0" err="1">
                <a:solidFill>
                  <a:schemeClr val="tx1"/>
                </a:solidFill>
                <a:effectLst/>
                <a:latin typeface="+mn-lt"/>
                <a:ea typeface="+mn-ea"/>
                <a:cs typeface="+mn-cs"/>
              </a:rPr>
              <a:t>record_id</a:t>
            </a:r>
            <a:r>
              <a:rPr lang="es-MX" sz="1200" kern="1200" dirty="0">
                <a:solidFill>
                  <a:schemeClr val="tx1"/>
                </a:solidFill>
                <a:effectLst/>
                <a:latin typeface="+mn-lt"/>
                <a:ea typeface="+mn-ea"/>
                <a:cs typeface="+mn-cs"/>
              </a:rPr>
              <a:t>: Identificador único para cada registro de conexión.</a:t>
            </a:r>
            <a:endParaRPr lang="es-ES" sz="1200" kern="1200" dirty="0">
              <a:solidFill>
                <a:schemeClr val="tx1"/>
              </a:solidFill>
              <a:effectLst/>
              <a:latin typeface="+mn-lt"/>
              <a:ea typeface="+mn-ea"/>
              <a:cs typeface="+mn-cs"/>
            </a:endParaRPr>
          </a:p>
          <a:p>
            <a:pPr lvl="0"/>
            <a:r>
              <a:rPr lang="es-MX" sz="1200" kern="1200" dirty="0" err="1">
                <a:solidFill>
                  <a:schemeClr val="tx1"/>
                </a:solidFill>
                <a:effectLst/>
                <a:latin typeface="+mn-lt"/>
                <a:ea typeface="+mn-ea"/>
                <a:cs typeface="+mn-cs"/>
              </a:rPr>
              <a:t>duration</a:t>
            </a:r>
            <a:r>
              <a:rPr lang="es-MX" sz="1200" kern="1200" dirty="0">
                <a:solidFill>
                  <a:schemeClr val="tx1"/>
                </a:solidFill>
                <a:effectLst/>
                <a:latin typeface="+mn-lt"/>
                <a:ea typeface="+mn-ea"/>
                <a:cs typeface="+mn-cs"/>
              </a:rPr>
              <a:t>: La duración de la conexión, medida en segundos y redondeada. Por ejemplo, una conexión de 0.17 segundos se registraría como 0 en este campo.</a:t>
            </a:r>
            <a:endParaRPr lang="es-ES" sz="1200" kern="1200" dirty="0">
              <a:solidFill>
                <a:schemeClr val="tx1"/>
              </a:solidFill>
              <a:effectLst/>
              <a:latin typeface="+mn-lt"/>
              <a:ea typeface="+mn-ea"/>
              <a:cs typeface="+mn-cs"/>
            </a:endParaRPr>
          </a:p>
          <a:p>
            <a:pPr lvl="0"/>
            <a:r>
              <a:rPr lang="es-MX" sz="1200" kern="1200" dirty="0" err="1">
                <a:solidFill>
                  <a:schemeClr val="tx1"/>
                </a:solidFill>
                <a:effectLst/>
                <a:latin typeface="+mn-lt"/>
                <a:ea typeface="+mn-ea"/>
                <a:cs typeface="+mn-cs"/>
              </a:rPr>
              <a:t>src_bytes</a:t>
            </a:r>
            <a:r>
              <a:rPr lang="es-MX" sz="1200" kern="1200" dirty="0">
                <a:solidFill>
                  <a:schemeClr val="tx1"/>
                </a:solidFill>
                <a:effectLst/>
                <a:latin typeface="+mn-lt"/>
                <a:ea typeface="+mn-ea"/>
                <a:cs typeface="+mn-cs"/>
              </a:rPr>
              <a:t>: Número de bytes de datos transferidos desde la fuente hasta el destino; es decir, la cantidad de bytes salientes desde el host.</a:t>
            </a:r>
            <a:endParaRPr lang="es-ES" sz="1200" kern="1200" dirty="0">
              <a:solidFill>
                <a:schemeClr val="tx1"/>
              </a:solidFill>
              <a:effectLst/>
              <a:latin typeface="+mn-lt"/>
              <a:ea typeface="+mn-ea"/>
              <a:cs typeface="+mn-cs"/>
            </a:endParaRPr>
          </a:p>
          <a:p>
            <a:r>
              <a:rPr lang="es-MX" sz="1200" kern="1200" dirty="0" err="1">
                <a:solidFill>
                  <a:schemeClr val="tx1"/>
                </a:solidFill>
                <a:effectLst/>
                <a:latin typeface="+mn-lt"/>
                <a:ea typeface="+mn-ea"/>
                <a:cs typeface="+mn-cs"/>
              </a:rPr>
              <a:t>dst_bytes</a:t>
            </a:r>
            <a:r>
              <a:rPr lang="es-MX" sz="1200" kern="1200" dirty="0">
                <a:solidFill>
                  <a:schemeClr val="tx1"/>
                </a:solidFill>
                <a:effectLst/>
                <a:latin typeface="+mn-lt"/>
                <a:ea typeface="+mn-ea"/>
                <a:cs typeface="+mn-cs"/>
              </a:rPr>
              <a:t>: Número de bytes de datos transferidos desde el destino hasta la fuente; es decir, la cantidad de bytes recibidos por el host</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24</a:t>
            </a:fld>
            <a:endParaRPr lang="es-ES"/>
          </a:p>
        </p:txBody>
      </p:sp>
    </p:spTree>
    <p:extLst>
      <p:ext uri="{BB962C8B-B14F-4D97-AF65-F5344CB8AC3E}">
        <p14:creationId xmlns:p14="http://schemas.microsoft.com/office/powerpoint/2010/main" val="2530045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25</a:t>
            </a:fld>
            <a:endParaRPr lang="es-ES"/>
          </a:p>
        </p:txBody>
      </p:sp>
    </p:spTree>
    <p:extLst>
      <p:ext uri="{BB962C8B-B14F-4D97-AF65-F5344CB8AC3E}">
        <p14:creationId xmlns:p14="http://schemas.microsoft.com/office/powerpoint/2010/main" val="2146409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26</a:t>
            </a:fld>
            <a:endParaRPr lang="es-ES"/>
          </a:p>
        </p:txBody>
      </p:sp>
    </p:spTree>
    <p:extLst>
      <p:ext uri="{BB962C8B-B14F-4D97-AF65-F5344CB8AC3E}">
        <p14:creationId xmlns:p14="http://schemas.microsoft.com/office/powerpoint/2010/main" val="19708165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¿Qué es la correlación estadística y cómo interpretarla? - Máxima Formación (maximaformacion.es)</a:t>
            </a:r>
            <a:endParaRPr lang="es-ES" sz="1200" b="1"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El signo nos indica la dirección de la relación</a:t>
            </a:r>
            <a:r>
              <a:rPr lang="es-ES" sz="1200" b="0" i="0" kern="1200" dirty="0">
                <a:solidFill>
                  <a:schemeClr val="tx1"/>
                </a:solidFill>
                <a:effectLst/>
                <a:latin typeface="+mn-lt"/>
                <a:ea typeface="+mn-ea"/>
                <a:cs typeface="+mn-cs"/>
              </a:rPr>
              <a:t>, como hemos visto en el diagrama de dispersión.</a:t>
            </a:r>
          </a:p>
          <a:p>
            <a:pPr lvl="1"/>
            <a:r>
              <a:rPr lang="es-ES" sz="1200" b="0" i="0" kern="1200" dirty="0">
                <a:solidFill>
                  <a:schemeClr val="tx1"/>
                </a:solidFill>
                <a:effectLst/>
                <a:latin typeface="+mn-lt"/>
                <a:ea typeface="+mn-ea"/>
                <a:cs typeface="+mn-cs"/>
              </a:rPr>
              <a:t>un valor </a:t>
            </a:r>
            <a:r>
              <a:rPr lang="es-ES" sz="1200" b="1" i="0" kern="1200" dirty="0">
                <a:solidFill>
                  <a:schemeClr val="tx1"/>
                </a:solidFill>
                <a:effectLst/>
                <a:latin typeface="+mn-lt"/>
                <a:ea typeface="+mn-ea"/>
                <a:cs typeface="+mn-cs"/>
              </a:rPr>
              <a:t>positivo</a:t>
            </a:r>
            <a:r>
              <a:rPr lang="es-ES" sz="1200" b="0" i="0" kern="1200" dirty="0">
                <a:solidFill>
                  <a:schemeClr val="tx1"/>
                </a:solidFill>
                <a:effectLst/>
                <a:latin typeface="+mn-lt"/>
                <a:ea typeface="+mn-ea"/>
                <a:cs typeface="+mn-cs"/>
              </a:rPr>
              <a:t> indica una relación directa o positiva,</a:t>
            </a:r>
          </a:p>
          <a:p>
            <a:pPr lvl="1"/>
            <a:r>
              <a:rPr lang="es-ES" sz="1200" b="0" i="0" kern="1200" dirty="0">
                <a:solidFill>
                  <a:schemeClr val="tx1"/>
                </a:solidFill>
                <a:effectLst/>
                <a:latin typeface="+mn-lt"/>
                <a:ea typeface="+mn-ea"/>
                <a:cs typeface="+mn-cs"/>
              </a:rPr>
              <a:t>un valor</a:t>
            </a:r>
            <a:r>
              <a:rPr lang="es-ES" sz="1200" b="1" i="0" kern="1200" dirty="0">
                <a:solidFill>
                  <a:schemeClr val="tx1"/>
                </a:solidFill>
                <a:effectLst/>
                <a:latin typeface="+mn-lt"/>
                <a:ea typeface="+mn-ea"/>
                <a:cs typeface="+mn-cs"/>
              </a:rPr>
              <a:t> negativo</a:t>
            </a:r>
            <a:r>
              <a:rPr lang="es-ES" sz="1200" b="0" i="0" kern="1200" dirty="0">
                <a:solidFill>
                  <a:schemeClr val="tx1"/>
                </a:solidFill>
                <a:effectLst/>
                <a:latin typeface="+mn-lt"/>
                <a:ea typeface="+mn-ea"/>
                <a:cs typeface="+mn-cs"/>
              </a:rPr>
              <a:t> indica relación indirecta, inversa o negativa,</a:t>
            </a:r>
          </a:p>
          <a:p>
            <a:pPr lvl="1"/>
            <a:r>
              <a:rPr lang="es-ES" sz="1200" b="0" i="0" kern="1200" dirty="0">
                <a:solidFill>
                  <a:schemeClr val="tx1"/>
                </a:solidFill>
                <a:effectLst/>
                <a:latin typeface="+mn-lt"/>
                <a:ea typeface="+mn-ea"/>
                <a:cs typeface="+mn-cs"/>
              </a:rPr>
              <a:t>un valor </a:t>
            </a:r>
            <a:r>
              <a:rPr lang="es-ES" sz="1200" b="1" i="0" kern="1200" dirty="0">
                <a:solidFill>
                  <a:schemeClr val="tx1"/>
                </a:solidFill>
                <a:effectLst/>
                <a:latin typeface="+mn-lt"/>
                <a:ea typeface="+mn-ea"/>
                <a:cs typeface="+mn-cs"/>
              </a:rPr>
              <a:t>nulo</a:t>
            </a:r>
            <a:r>
              <a:rPr lang="es-ES" sz="1200" b="0" i="0" kern="1200" dirty="0">
                <a:solidFill>
                  <a:schemeClr val="tx1"/>
                </a:solidFill>
                <a:effectLst/>
                <a:latin typeface="+mn-lt"/>
                <a:ea typeface="+mn-ea"/>
                <a:cs typeface="+mn-cs"/>
              </a:rPr>
              <a:t> indica que no existe una tendencia entre ambas variables (puede ocurrir que no exista relación o que la relación sea más compleja que una tendencia, por ejemplo, una relación en forma de U).</a:t>
            </a:r>
          </a:p>
          <a:p>
            <a:r>
              <a:rPr lang="es-ES" sz="1200" b="1" i="0" kern="1200" dirty="0">
                <a:solidFill>
                  <a:schemeClr val="tx1"/>
                </a:solidFill>
                <a:effectLst/>
                <a:latin typeface="+mn-lt"/>
                <a:ea typeface="+mn-ea"/>
                <a:cs typeface="+mn-cs"/>
              </a:rPr>
              <a:t>La magnitud nos indica la fuerza de la relación</a:t>
            </a:r>
            <a:r>
              <a:rPr lang="es-ES" sz="1200" b="0" i="0" kern="1200" dirty="0">
                <a:solidFill>
                  <a:schemeClr val="tx1"/>
                </a:solidFill>
                <a:effectLst/>
                <a:latin typeface="+mn-lt"/>
                <a:ea typeface="+mn-ea"/>
                <a:cs typeface="+mn-cs"/>
              </a:rPr>
              <a:t>, y toma valores entre -1 a 1. Cuanto más cercano sea el valor a los extremos del intervalo (1 o -1) más fuerte será la tendencia de las variables, o será menor la dispersión que existe en los puntos alrededor de dicha tendencia. Cuanto más cerca del cero esté el coeficiente de correlación, más débil será la tendencia, es decir, habrá más dispersión en la nube de puntos.</a:t>
            </a:r>
          </a:p>
          <a:p>
            <a:pPr lvl="1"/>
            <a:r>
              <a:rPr lang="es-ES" sz="1200" b="0" i="0" kern="1200" dirty="0">
                <a:solidFill>
                  <a:schemeClr val="tx1"/>
                </a:solidFill>
                <a:effectLst/>
                <a:latin typeface="+mn-lt"/>
                <a:ea typeface="+mn-ea"/>
                <a:cs typeface="+mn-cs"/>
              </a:rPr>
              <a:t>si la correlación vale 1 o -1 diremos que la correlación es “perfecta”,</a:t>
            </a:r>
          </a:p>
          <a:p>
            <a:pPr lvl="1"/>
            <a:r>
              <a:rPr lang="es-ES" sz="1200" b="0" i="0" kern="1200" dirty="0">
                <a:solidFill>
                  <a:schemeClr val="tx1"/>
                </a:solidFill>
                <a:effectLst/>
                <a:latin typeface="+mn-lt"/>
                <a:ea typeface="+mn-ea"/>
                <a:cs typeface="+mn-cs"/>
              </a:rPr>
              <a:t>si la correlación vale 0 diremos que las variables no están correlacionadas.</a:t>
            </a:r>
          </a:p>
          <a:p>
            <a:endParaRPr lang="es-ES" dirty="0"/>
          </a:p>
          <a:p>
            <a:r>
              <a:rPr lang="es-ES" sz="1200" b="0" i="0" kern="1200" dirty="0">
                <a:solidFill>
                  <a:schemeClr val="tx1"/>
                </a:solidFill>
                <a:effectLst/>
                <a:latin typeface="+mn-lt"/>
                <a:ea typeface="+mn-ea"/>
                <a:cs typeface="+mn-cs"/>
              </a:rPr>
              <a:t>Para interpretar qué tan fuerte es la correlación podemos utilizar el criterio de Cohen (1988)3, quien para valores absolutos indica que valores entre</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27</a:t>
            </a:fld>
            <a:endParaRPr lang="es-ES"/>
          </a:p>
        </p:txBody>
      </p:sp>
    </p:spTree>
    <p:extLst>
      <p:ext uri="{BB962C8B-B14F-4D97-AF65-F5344CB8AC3E}">
        <p14:creationId xmlns:p14="http://schemas.microsoft.com/office/powerpoint/2010/main" val="134702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A medida que introducimos centroides, reducimos el valor de WCSS. Sin embargo, agregar demasiados centroides puede llevar al sobreajuste.</a:t>
            </a:r>
          </a:p>
          <a:p>
            <a:r>
              <a:rPr lang="es-ES" sz="1200" b="0" i="0" kern="1200" dirty="0">
                <a:solidFill>
                  <a:schemeClr val="tx1"/>
                </a:solidFill>
                <a:effectLst/>
                <a:latin typeface="+mn-lt"/>
                <a:ea typeface="+mn-ea"/>
                <a:cs typeface="+mn-cs"/>
              </a:rPr>
              <a:t>Buscamos el “punto de codo” en un gráfico de WCSS frente al número de clústeres. Este punto representa el equilibrio entre clústeres compactos y errores reducidos. </a:t>
            </a:r>
            <a:r>
              <a:rPr lang="es-ES" sz="1200" b="0" i="0" kern="1200" dirty="0">
                <a:solidFill>
                  <a:schemeClr val="tx1"/>
                </a:solidFill>
                <a:effectLst/>
                <a:latin typeface="+mn-lt"/>
                <a:ea typeface="+mn-ea"/>
                <a:cs typeface="+mn-cs"/>
                <a:hlinkClick r:id="rId3"/>
              </a:rPr>
              <a:t>No siempre es obvio, pero es donde las disminuciones de WCSS se vuelven insignificantes</a:t>
            </a:r>
            <a:r>
              <a:rPr lang="es-ES" sz="1200" b="0" i="0" kern="1200" baseline="30000" dirty="0">
                <a:solidFill>
                  <a:schemeClr val="tx1"/>
                </a:solidFill>
                <a:effectLst/>
                <a:latin typeface="+mn-lt"/>
                <a:ea typeface="+mn-ea"/>
                <a:cs typeface="+mn-cs"/>
                <a:hlinkClick r:id="rId3"/>
              </a:rPr>
              <a:t>1</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En este gráfico vemos los resultados de WCSS a medida que introducimos centroides (valor K = </a:t>
            </a:r>
            <a:r>
              <a:rPr lang="es-ES" sz="1200" b="0" i="0" kern="1200" dirty="0" err="1">
                <a:solidFill>
                  <a:schemeClr val="tx1"/>
                </a:solidFill>
                <a:effectLst/>
                <a:latin typeface="+mn-lt"/>
                <a:ea typeface="+mn-ea"/>
                <a:cs typeface="+mn-cs"/>
              </a:rPr>
              <a:t>number</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of</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clusters</a:t>
            </a:r>
            <a:r>
              <a:rPr lang="es-ES" sz="1200" b="0" i="0" kern="1200" dirty="0">
                <a:solidFill>
                  <a:schemeClr val="tx1"/>
                </a:solidFill>
                <a:effectLst/>
                <a:latin typeface="+mn-lt"/>
                <a:ea typeface="+mn-ea"/>
                <a:cs typeface="+mn-cs"/>
              </a:rPr>
              <a:t>). Lo que se entiende por método del codo es buscar el punto de la gráfica donde se produce el último cambio sustancial y se producen disminuciones de WCSS graduales e insignificantes. Buscamos este punto codo. El punto en donde si agregamos más centroides no vamos a reducir el error sustancialmente.</a:t>
            </a:r>
          </a:p>
          <a:p>
            <a:r>
              <a:rPr lang="es-ES" sz="1200" b="0" i="0" kern="1200" dirty="0">
                <a:solidFill>
                  <a:schemeClr val="tx1"/>
                </a:solidFill>
                <a:effectLst/>
                <a:latin typeface="+mn-lt"/>
                <a:ea typeface="+mn-ea"/>
                <a:cs typeface="+mn-cs"/>
              </a:rPr>
              <a:t>Este punto, que nos daría el equilibrio entre un grupos de clústeres compactos, no siempre será tan obvio como en el ejemplo. El científico de datos deberá tomar la decisión basándose en el método del codo, que le dará una pista de donde buscar.</a:t>
            </a:r>
          </a:p>
          <a:p>
            <a:endParaRPr lang="es-ES" dirty="0"/>
          </a:p>
          <a:p>
            <a:r>
              <a:rPr lang="es-ES" dirty="0"/>
              <a:t>------------</a:t>
            </a:r>
          </a:p>
          <a:p>
            <a:endParaRPr lang="es-ES" dirty="0"/>
          </a:p>
          <a:p>
            <a:endParaRPr lang="es-ES" sz="1200" b="0" i="0" kern="1200" dirty="0">
              <a:solidFill>
                <a:schemeClr val="tx1"/>
              </a:solidFill>
              <a:effectLst/>
              <a:latin typeface="+mn-lt"/>
              <a:ea typeface="+mn-ea"/>
              <a:cs typeface="+mn-cs"/>
            </a:endParaRPr>
          </a:p>
          <a:p>
            <a:pPr lvl="1"/>
            <a:r>
              <a:rPr lang="es-ES" sz="1200" b="0" i="0" kern="1200" dirty="0">
                <a:solidFill>
                  <a:schemeClr val="tx1"/>
                </a:solidFill>
                <a:effectLst/>
                <a:latin typeface="+mn-lt"/>
                <a:ea typeface="+mn-ea"/>
                <a:cs typeface="+mn-cs"/>
              </a:rPr>
              <a:t>Este método evalúa la calidad de los clústeres mediante el coeficiente de silueta, que varía entre -1 y 1.</a:t>
            </a:r>
          </a:p>
          <a:p>
            <a:pPr lvl="1"/>
            <a:r>
              <a:rPr lang="es-ES" sz="1200" b="0" i="0" kern="1200" dirty="0">
                <a:solidFill>
                  <a:schemeClr val="tx1"/>
                </a:solidFill>
                <a:effectLst/>
                <a:latin typeface="+mn-lt"/>
                <a:ea typeface="+mn-ea"/>
                <a:cs typeface="+mn-cs"/>
              </a:rPr>
              <a:t>Cuando los datos están bien asignados a su clúster, el coeficiente se aproxima a 1; cuando deberían estar en otro clúster, se acerca a -1.</a:t>
            </a:r>
          </a:p>
          <a:p>
            <a:pPr lvl="1"/>
            <a:r>
              <a:rPr lang="es-ES" sz="1200" b="0" i="0" kern="1200" dirty="0">
                <a:solidFill>
                  <a:schemeClr val="tx1"/>
                </a:solidFill>
                <a:effectLst/>
                <a:latin typeface="+mn-lt"/>
                <a:ea typeface="+mn-ea"/>
                <a:cs typeface="+mn-cs"/>
              </a:rPr>
              <a:t>Se calcula utilizando las distancias medias </a:t>
            </a:r>
            <a:r>
              <a:rPr lang="es-ES" sz="1200" b="0" i="0" kern="1200" dirty="0" err="1">
                <a:solidFill>
                  <a:schemeClr val="tx1"/>
                </a:solidFill>
                <a:effectLst/>
                <a:latin typeface="+mn-lt"/>
                <a:ea typeface="+mn-ea"/>
                <a:cs typeface="+mn-cs"/>
              </a:rPr>
              <a:t>intraclúster</a:t>
            </a:r>
            <a:r>
              <a:rPr lang="es-ES" sz="1200" b="0" i="0" kern="1200" dirty="0">
                <a:solidFill>
                  <a:schemeClr val="tx1"/>
                </a:solidFill>
                <a:effectLst/>
                <a:latin typeface="+mn-lt"/>
                <a:ea typeface="+mn-ea"/>
                <a:cs typeface="+mn-cs"/>
              </a:rPr>
              <a:t> (a) y las distancias medias al clúster más cercano (b).</a:t>
            </a:r>
          </a:p>
          <a:p>
            <a:pPr lvl="1"/>
            <a:r>
              <a:rPr lang="es-ES" sz="1200" b="0" i="0" kern="1200" dirty="0">
                <a:solidFill>
                  <a:schemeClr val="tx1"/>
                </a:solidFill>
                <a:effectLst/>
                <a:latin typeface="+mn-lt"/>
                <a:ea typeface="+mn-ea"/>
                <a:cs typeface="+mn-cs"/>
                <a:hlinkClick r:id="rId3"/>
              </a:rPr>
              <a:t>Los gráficos de silueta ayudan a determinar el mejor valor de K</a:t>
            </a:r>
            <a:r>
              <a:rPr lang="es-ES" sz="1200" b="0" i="0" kern="1200" baseline="30000" dirty="0">
                <a:solidFill>
                  <a:schemeClr val="tx1"/>
                </a:solidFill>
                <a:effectLst/>
                <a:latin typeface="+mn-lt"/>
                <a:ea typeface="+mn-ea"/>
                <a:cs typeface="+mn-cs"/>
                <a:hlinkClick r:id="rId3"/>
              </a:rPr>
              <a:t>1</a:t>
            </a:r>
            <a:r>
              <a:rPr lang="es-ES" sz="1200" b="0" i="0" kern="1200" dirty="0">
                <a:solidFill>
                  <a:schemeClr val="tx1"/>
                </a:solidFill>
                <a:effectLst/>
                <a:latin typeface="+mn-lt"/>
                <a:ea typeface="+mn-ea"/>
                <a:cs typeface="+mn-cs"/>
              </a:rPr>
              <a:t>.</a:t>
            </a:r>
          </a:p>
          <a:p>
            <a:r>
              <a:rPr lang="es-ES" sz="1200" b="0" i="0" kern="1200" dirty="0">
                <a:solidFill>
                  <a:schemeClr val="tx1"/>
                </a:solidFill>
                <a:effectLst/>
                <a:latin typeface="+mn-lt"/>
                <a:ea typeface="+mn-ea"/>
                <a:cs typeface="+mn-cs"/>
              </a:rPr>
              <a:t>En resumen, el método del codo y el método de la silueta son herramientas útiles para elegir el número adecuado de clústeres en K-</a:t>
            </a:r>
            <a:r>
              <a:rPr lang="es-ES" sz="1200" b="0" i="0" kern="1200" dirty="0" err="1">
                <a:solidFill>
                  <a:schemeClr val="tx1"/>
                </a:solidFill>
                <a:effectLst/>
                <a:latin typeface="+mn-lt"/>
                <a:ea typeface="+mn-ea"/>
                <a:cs typeface="+mn-cs"/>
              </a:rPr>
              <a:t>means</a:t>
            </a:r>
            <a:r>
              <a:rPr lang="es-ES" sz="1200" b="0"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hlinkClick r:id="rId3"/>
              </a:rPr>
              <a:t>El científico de datos debe considerar ambos enfoques para tomar una decisión informada</a:t>
            </a:r>
            <a:r>
              <a:rPr lang="es-ES" sz="1200" b="0" i="0" kern="1200" baseline="30000" dirty="0">
                <a:solidFill>
                  <a:schemeClr val="tx1"/>
                </a:solidFill>
                <a:effectLst/>
                <a:latin typeface="+mn-lt"/>
                <a:ea typeface="+mn-ea"/>
                <a:cs typeface="+mn-cs"/>
                <a:hlinkClick r:id="rId3"/>
              </a:rPr>
              <a:t>1</a:t>
            </a:r>
            <a:endParaRPr lang="es-ES" sz="1200" b="0" i="0" kern="1200" baseline="30000" dirty="0">
              <a:solidFill>
                <a:schemeClr val="tx1"/>
              </a:solidFill>
              <a:effectLst/>
              <a:latin typeface="+mn-lt"/>
              <a:ea typeface="+mn-ea"/>
              <a:cs typeface="+mn-cs"/>
            </a:endParaRPr>
          </a:p>
          <a:p>
            <a:endParaRPr lang="es-ES" sz="1200" b="0" i="0" kern="1200" baseline="300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Estos gráficos se componen de diferentes elementos:</a:t>
            </a:r>
          </a:p>
          <a:p>
            <a:r>
              <a:rPr lang="es-ES" sz="1200" b="0" i="0" kern="1200" dirty="0">
                <a:solidFill>
                  <a:schemeClr val="tx1"/>
                </a:solidFill>
                <a:effectLst/>
                <a:latin typeface="+mn-lt"/>
                <a:ea typeface="+mn-ea"/>
                <a:cs typeface="+mn-cs"/>
              </a:rPr>
              <a:t>En el eje de coordenadas representamos el coeficiente de silueta y en el de ordenadas el número del clúster.</a:t>
            </a:r>
          </a:p>
          <a:p>
            <a:r>
              <a:rPr lang="es-ES" sz="1200" b="0" i="0" kern="1200" dirty="0">
                <a:solidFill>
                  <a:schemeClr val="tx1"/>
                </a:solidFill>
                <a:effectLst/>
                <a:latin typeface="+mn-lt"/>
                <a:ea typeface="+mn-ea"/>
                <a:cs typeface="+mn-cs"/>
              </a:rPr>
              <a:t>La línea vertical discontinua determina el coeficiente de silueta medio para todos los clústeres en los conjuntos de datos. Vemos que el valor del coeficiente de silueta medio es mayor en el primer gráfico que en el segundo, lo que nos indicaría que la agrupación en dos clústeres sería más óptima que en 3 clústeres.</a:t>
            </a:r>
          </a:p>
          <a:p>
            <a:r>
              <a:rPr lang="es-ES" sz="1200" b="0" i="0" kern="1200" dirty="0">
                <a:solidFill>
                  <a:schemeClr val="tx1"/>
                </a:solidFill>
                <a:effectLst/>
                <a:latin typeface="+mn-lt"/>
                <a:ea typeface="+mn-ea"/>
                <a:cs typeface="+mn-cs"/>
              </a:rPr>
              <a:t>Vemos que cada clúster tiene a su vez un tamaño diferente. Se representa de esa manera el tamaño del mismo, el número de datos que lo componen.</a:t>
            </a:r>
          </a:p>
          <a:p>
            <a:r>
              <a:rPr lang="es-ES" sz="1200" b="0" i="0" kern="1200" dirty="0">
                <a:solidFill>
                  <a:schemeClr val="tx1"/>
                </a:solidFill>
                <a:effectLst/>
                <a:latin typeface="+mn-lt"/>
                <a:ea typeface="+mn-ea"/>
                <a:cs typeface="+mn-cs"/>
              </a:rPr>
              <a:t>El gráfico de siluetas ofrece diferentes informaciones de valor. En el caso del ejemplo anterior, vemos que por ejemplo la línea discontinua del primer gráfico atraviesa casi por completo al clúster 1 y una parte del clúster 0:</a:t>
            </a:r>
          </a:p>
          <a:p>
            <a:r>
              <a:rPr lang="es-ES" sz="1200" b="1" i="0" kern="1200" dirty="0">
                <a:solidFill>
                  <a:schemeClr val="tx1"/>
                </a:solidFill>
                <a:effectLst/>
                <a:latin typeface="+mn-lt"/>
                <a:ea typeface="+mn-ea"/>
                <a:cs typeface="+mn-cs"/>
              </a:rPr>
              <a:t>Gráfico 1 — Clúster 0</a:t>
            </a:r>
          </a:p>
          <a:p>
            <a:r>
              <a:rPr lang="es-ES" sz="1200" b="0" i="0" kern="1200" dirty="0">
                <a:solidFill>
                  <a:schemeClr val="tx1"/>
                </a:solidFill>
                <a:effectLst/>
                <a:latin typeface="+mn-lt"/>
                <a:ea typeface="+mn-ea"/>
                <a:cs typeface="+mn-cs"/>
              </a:rPr>
              <a:t>Si representamos el punto de corte del clúster cero con nuestra línea en el eje Y, podríamos dividir el clúster en dos conjuntos de datos. Uno de ellos está compuesto por los puntos de datos que tienen una silueta individual por debajo del coeficiente medio, y el otro conjunto está compuesto por los puntos de datos que tienen una silueta individual por encima del coeficiente medio. Por tanto, tenemos datos dentro del clúster bien asignados y otros que no lo están tanto.</a:t>
            </a:r>
          </a:p>
          <a:p>
            <a:r>
              <a:rPr lang="es-ES" sz="1200" b="1" i="0" kern="1200" dirty="0">
                <a:solidFill>
                  <a:schemeClr val="tx1"/>
                </a:solidFill>
                <a:effectLst/>
                <a:latin typeface="+mn-lt"/>
                <a:ea typeface="+mn-ea"/>
                <a:cs typeface="+mn-cs"/>
              </a:rPr>
              <a:t>Gráfico 1 — Clúster 1</a:t>
            </a:r>
          </a:p>
          <a:p>
            <a:r>
              <a:rPr lang="es-ES" sz="1200" b="0" i="0" kern="1200" dirty="0">
                <a:solidFill>
                  <a:schemeClr val="tx1"/>
                </a:solidFill>
                <a:effectLst/>
                <a:latin typeface="+mn-lt"/>
                <a:ea typeface="+mn-ea"/>
                <a:cs typeface="+mn-cs"/>
              </a:rPr>
              <a:t>Los datos estarían bien asignados dentro de este clúster.</a:t>
            </a:r>
          </a:p>
          <a:p>
            <a:r>
              <a:rPr lang="es-ES" sz="1200" b="0" i="0" kern="1200" dirty="0">
                <a:solidFill>
                  <a:schemeClr val="tx1"/>
                </a:solidFill>
                <a:effectLst/>
                <a:latin typeface="+mn-lt"/>
                <a:ea typeface="+mn-ea"/>
                <a:cs typeface="+mn-cs"/>
              </a:rPr>
              <a:t>Además podemos ver en el Gráfico 2 el caso en el que la línea no corta al clúster cero en ningún punto. En este caso, podríamos determinar que es un clúster que no llega a la asignación media del coeficiente de silueta, los datos no están tan bien asignados como en otros clústeres e incluso tenemos algunos datos con valores negativos.</a:t>
            </a:r>
          </a:p>
          <a:p>
            <a:r>
              <a:rPr lang="es-ES" sz="1200" b="0" i="0" kern="1200">
                <a:solidFill>
                  <a:schemeClr val="tx1"/>
                </a:solidFill>
                <a:effectLst/>
                <a:latin typeface="+mn-lt"/>
                <a:ea typeface="+mn-ea"/>
                <a:cs typeface="+mn-cs"/>
              </a:rPr>
              <a:t>En conclusión, para el ejemplo con estos dos gráficos, sería más adecuado dividir nuestros datos en dos grupos en lugar de tres, basándonos en los resultados del coeficiente de silueta y lo observado en las gráficas, que indicaría que la primera asignación es mejor.</a:t>
            </a:r>
          </a:p>
          <a:p>
            <a:endParaRPr lang="es-ES" sz="1200" b="0" i="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28</a:t>
            </a:fld>
            <a:endParaRPr lang="es-ES"/>
          </a:p>
        </p:txBody>
      </p:sp>
    </p:spTree>
    <p:extLst>
      <p:ext uri="{BB962C8B-B14F-4D97-AF65-F5344CB8AC3E}">
        <p14:creationId xmlns:p14="http://schemas.microsoft.com/office/powerpoint/2010/main" val="2575975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29</a:t>
            </a:fld>
            <a:endParaRPr lang="es-ES"/>
          </a:p>
        </p:txBody>
      </p:sp>
    </p:spTree>
    <p:extLst>
      <p:ext uri="{BB962C8B-B14F-4D97-AF65-F5344CB8AC3E}">
        <p14:creationId xmlns:p14="http://schemas.microsoft.com/office/powerpoint/2010/main" val="2332871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F1F1F"/>
                </a:solidFill>
                <a:effectLst/>
                <a:latin typeface="Google Sans"/>
              </a:rPr>
              <a:t>La clonación de tarjeta </a:t>
            </a:r>
            <a:r>
              <a:rPr lang="es-ES" b="0" i="0" dirty="0">
                <a:solidFill>
                  <a:srgbClr val="040C28"/>
                </a:solidFill>
                <a:effectLst/>
                <a:latin typeface="Google Sans"/>
              </a:rPr>
              <a:t>es un delito</a:t>
            </a:r>
            <a:r>
              <a:rPr lang="es-ES" b="0" i="0" dirty="0">
                <a:solidFill>
                  <a:srgbClr val="1F1F1F"/>
                </a:solidFill>
                <a:effectLst/>
                <a:latin typeface="Google Sans"/>
              </a:rPr>
              <a:t>, y este se hace por medio de dispositivos electrónicos llamados </a:t>
            </a:r>
            <a:r>
              <a:rPr lang="es-ES" b="0" i="0" dirty="0" err="1">
                <a:solidFill>
                  <a:srgbClr val="1F1F1F"/>
                </a:solidFill>
                <a:effectLst/>
                <a:latin typeface="Google Sans"/>
              </a:rPr>
              <a:t>skimmers</a:t>
            </a:r>
            <a:r>
              <a:rPr lang="es-ES" b="0" i="0" dirty="0">
                <a:solidFill>
                  <a:srgbClr val="1F1F1F"/>
                </a:solidFill>
                <a:effectLst/>
                <a:latin typeface="Google Sans"/>
              </a:rPr>
              <a:t>, para transferir posteriormente esta información a una nueva tarjeta vacía y así realizar operaciones fraudulentas</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5</a:t>
            </a:fld>
            <a:endParaRPr lang="es-ES"/>
          </a:p>
        </p:txBody>
      </p:sp>
    </p:spTree>
    <p:extLst>
      <p:ext uri="{BB962C8B-B14F-4D97-AF65-F5344CB8AC3E}">
        <p14:creationId xmlns:p14="http://schemas.microsoft.com/office/powerpoint/2010/main" val="3460492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F1F1F"/>
                </a:solidFill>
                <a:effectLst/>
                <a:latin typeface="Google Sans"/>
              </a:rPr>
              <a:t>La clonación de tarjeta </a:t>
            </a:r>
            <a:r>
              <a:rPr lang="es-ES" b="0" i="0" dirty="0">
                <a:solidFill>
                  <a:srgbClr val="040C28"/>
                </a:solidFill>
                <a:effectLst/>
                <a:latin typeface="Google Sans"/>
              </a:rPr>
              <a:t>es un delito</a:t>
            </a:r>
            <a:r>
              <a:rPr lang="es-ES" b="0" i="0" dirty="0">
                <a:solidFill>
                  <a:srgbClr val="1F1F1F"/>
                </a:solidFill>
                <a:effectLst/>
                <a:latin typeface="Google Sans"/>
              </a:rPr>
              <a:t>, y este se hace por medio de dispositivos electrónicos llamados </a:t>
            </a:r>
            <a:r>
              <a:rPr lang="es-ES" b="0" i="0" dirty="0" err="1">
                <a:solidFill>
                  <a:srgbClr val="1F1F1F"/>
                </a:solidFill>
                <a:effectLst/>
                <a:latin typeface="Google Sans"/>
              </a:rPr>
              <a:t>skimmers</a:t>
            </a:r>
            <a:r>
              <a:rPr lang="es-ES" b="0" i="0" dirty="0">
                <a:solidFill>
                  <a:srgbClr val="1F1F1F"/>
                </a:solidFill>
                <a:effectLst/>
                <a:latin typeface="Google Sans"/>
              </a:rPr>
              <a:t>, para transferir posteriormente esta información a una nueva tarjeta vacía y así realizar operaciones fraudulentas</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6</a:t>
            </a:fld>
            <a:endParaRPr lang="es-ES"/>
          </a:p>
        </p:txBody>
      </p:sp>
    </p:spTree>
    <p:extLst>
      <p:ext uri="{BB962C8B-B14F-4D97-AF65-F5344CB8AC3E}">
        <p14:creationId xmlns:p14="http://schemas.microsoft.com/office/powerpoint/2010/main" val="1194240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F1F1F"/>
                </a:solidFill>
                <a:effectLst/>
                <a:latin typeface="Google Sans"/>
              </a:rPr>
              <a:t>La clonación de tarjeta </a:t>
            </a:r>
            <a:r>
              <a:rPr lang="es-ES" b="0" i="0" dirty="0">
                <a:solidFill>
                  <a:srgbClr val="040C28"/>
                </a:solidFill>
                <a:effectLst/>
                <a:latin typeface="Google Sans"/>
              </a:rPr>
              <a:t>es un delito</a:t>
            </a:r>
            <a:r>
              <a:rPr lang="es-ES" b="0" i="0" dirty="0">
                <a:solidFill>
                  <a:srgbClr val="1F1F1F"/>
                </a:solidFill>
                <a:effectLst/>
                <a:latin typeface="Google Sans"/>
              </a:rPr>
              <a:t>, y este se hace por medio de dispositivos electrónicos llamados </a:t>
            </a:r>
            <a:r>
              <a:rPr lang="es-ES" b="0" i="0" dirty="0" err="1">
                <a:solidFill>
                  <a:srgbClr val="1F1F1F"/>
                </a:solidFill>
                <a:effectLst/>
                <a:latin typeface="Google Sans"/>
              </a:rPr>
              <a:t>skimmers</a:t>
            </a:r>
            <a:r>
              <a:rPr lang="es-ES" b="0" i="0" dirty="0">
                <a:solidFill>
                  <a:srgbClr val="1F1F1F"/>
                </a:solidFill>
                <a:effectLst/>
                <a:latin typeface="Google Sans"/>
              </a:rPr>
              <a:t>, para transferir posteriormente esta información a una nueva tarjeta vacía y así realizar operaciones fraudulentas</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7</a:t>
            </a:fld>
            <a:endParaRPr lang="es-ES"/>
          </a:p>
        </p:txBody>
      </p:sp>
    </p:spTree>
    <p:extLst>
      <p:ext uri="{BB962C8B-B14F-4D97-AF65-F5344CB8AC3E}">
        <p14:creationId xmlns:p14="http://schemas.microsoft.com/office/powerpoint/2010/main" val="3454329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F1F1F"/>
                </a:solidFill>
                <a:effectLst/>
                <a:latin typeface="Google Sans"/>
              </a:rPr>
              <a:t>La clonación de tarjeta </a:t>
            </a:r>
            <a:r>
              <a:rPr lang="es-ES" b="0" i="0" dirty="0">
                <a:solidFill>
                  <a:srgbClr val="040C28"/>
                </a:solidFill>
                <a:effectLst/>
                <a:latin typeface="Google Sans"/>
              </a:rPr>
              <a:t>es un delito</a:t>
            </a:r>
            <a:r>
              <a:rPr lang="es-ES" b="0" i="0" dirty="0">
                <a:solidFill>
                  <a:srgbClr val="1F1F1F"/>
                </a:solidFill>
                <a:effectLst/>
                <a:latin typeface="Google Sans"/>
              </a:rPr>
              <a:t>, y este se hace por medio de dispositivos electrónicos llamados </a:t>
            </a:r>
            <a:r>
              <a:rPr lang="es-ES" b="0" i="0" dirty="0" err="1">
                <a:solidFill>
                  <a:srgbClr val="1F1F1F"/>
                </a:solidFill>
                <a:effectLst/>
                <a:latin typeface="Google Sans"/>
              </a:rPr>
              <a:t>skimmers</a:t>
            </a:r>
            <a:r>
              <a:rPr lang="es-ES" b="0" i="0" dirty="0">
                <a:solidFill>
                  <a:srgbClr val="1F1F1F"/>
                </a:solidFill>
                <a:effectLst/>
                <a:latin typeface="Google Sans"/>
              </a:rPr>
              <a:t>, para transferir posteriormente esta información a una nueva tarjeta vacía y así realizar operaciones fraudulentas</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8</a:t>
            </a:fld>
            <a:endParaRPr lang="es-ES"/>
          </a:p>
        </p:txBody>
      </p:sp>
    </p:spTree>
    <p:extLst>
      <p:ext uri="{BB962C8B-B14F-4D97-AF65-F5344CB8AC3E}">
        <p14:creationId xmlns:p14="http://schemas.microsoft.com/office/powerpoint/2010/main" val="1846207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9</a:t>
            </a:fld>
            <a:endParaRPr lang="es-ES"/>
          </a:p>
        </p:txBody>
      </p:sp>
    </p:spTree>
    <p:extLst>
      <p:ext uri="{BB962C8B-B14F-4D97-AF65-F5344CB8AC3E}">
        <p14:creationId xmlns:p14="http://schemas.microsoft.com/office/powerpoint/2010/main" val="3140208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F1F1F"/>
                </a:solidFill>
                <a:effectLst/>
                <a:latin typeface="Google Sans"/>
              </a:rPr>
              <a:t>La clonación de tarjeta </a:t>
            </a:r>
            <a:r>
              <a:rPr lang="es-ES" b="0" i="0" dirty="0">
                <a:solidFill>
                  <a:srgbClr val="040C28"/>
                </a:solidFill>
                <a:effectLst/>
                <a:latin typeface="Google Sans"/>
              </a:rPr>
              <a:t>es un delito</a:t>
            </a:r>
            <a:r>
              <a:rPr lang="es-ES" b="0" i="0" dirty="0">
                <a:solidFill>
                  <a:srgbClr val="1F1F1F"/>
                </a:solidFill>
                <a:effectLst/>
                <a:latin typeface="Google Sans"/>
              </a:rPr>
              <a:t>, y este se hace por medio de dispositivos electrónicos llamados </a:t>
            </a:r>
            <a:r>
              <a:rPr lang="es-ES" b="0" i="0" dirty="0" err="1">
                <a:solidFill>
                  <a:srgbClr val="1F1F1F"/>
                </a:solidFill>
                <a:effectLst/>
                <a:latin typeface="Google Sans"/>
              </a:rPr>
              <a:t>skimmers</a:t>
            </a:r>
            <a:r>
              <a:rPr lang="es-ES" b="0" i="0" dirty="0">
                <a:solidFill>
                  <a:srgbClr val="1F1F1F"/>
                </a:solidFill>
                <a:effectLst/>
                <a:latin typeface="Google Sans"/>
              </a:rPr>
              <a:t>, para transferir posteriormente esta información a una nueva tarjeta vacía y así realizar operaciones fraudulentas</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10</a:t>
            </a:fld>
            <a:endParaRPr lang="es-ES"/>
          </a:p>
        </p:txBody>
      </p:sp>
    </p:spTree>
    <p:extLst>
      <p:ext uri="{BB962C8B-B14F-4D97-AF65-F5344CB8AC3E}">
        <p14:creationId xmlns:p14="http://schemas.microsoft.com/office/powerpoint/2010/main" val="804188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F1F1F"/>
                </a:solidFill>
                <a:effectLst/>
                <a:latin typeface="Google Sans"/>
              </a:rPr>
              <a:t>La clonación de tarjeta </a:t>
            </a:r>
            <a:r>
              <a:rPr lang="es-ES" b="0" i="0" dirty="0">
                <a:solidFill>
                  <a:srgbClr val="040C28"/>
                </a:solidFill>
                <a:effectLst/>
                <a:latin typeface="Google Sans"/>
              </a:rPr>
              <a:t>es un delito</a:t>
            </a:r>
            <a:r>
              <a:rPr lang="es-ES" b="0" i="0" dirty="0">
                <a:solidFill>
                  <a:srgbClr val="1F1F1F"/>
                </a:solidFill>
                <a:effectLst/>
                <a:latin typeface="Google Sans"/>
              </a:rPr>
              <a:t>, y este se hace por medio de dispositivos electrónicos llamados </a:t>
            </a:r>
            <a:r>
              <a:rPr lang="es-ES" b="0" i="0" dirty="0" err="1">
                <a:solidFill>
                  <a:srgbClr val="1F1F1F"/>
                </a:solidFill>
                <a:effectLst/>
                <a:latin typeface="Google Sans"/>
              </a:rPr>
              <a:t>skimmers</a:t>
            </a:r>
            <a:r>
              <a:rPr lang="es-ES" b="0" i="0" dirty="0">
                <a:solidFill>
                  <a:srgbClr val="1F1F1F"/>
                </a:solidFill>
                <a:effectLst/>
                <a:latin typeface="Google Sans"/>
              </a:rPr>
              <a:t>, para transferir posteriormente esta información a una nueva tarjeta vacía y así realizar operaciones fraudulentas</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11</a:t>
            </a:fld>
            <a:endParaRPr lang="es-ES"/>
          </a:p>
        </p:txBody>
      </p:sp>
    </p:spTree>
    <p:extLst>
      <p:ext uri="{BB962C8B-B14F-4D97-AF65-F5344CB8AC3E}">
        <p14:creationId xmlns:p14="http://schemas.microsoft.com/office/powerpoint/2010/main" val="2023542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5A22B2-E557-4F3B-B9E6-FFF1B676C7E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C9573D58-06A8-4C6D-A5FC-E6CA791BD0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F7FA8236-8598-4B82-944D-2BC3D16494FA}"/>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5" name="Marcador de pie de página 4">
            <a:extLst>
              <a:ext uri="{FF2B5EF4-FFF2-40B4-BE49-F238E27FC236}">
                <a16:creationId xmlns:a16="http://schemas.microsoft.com/office/drawing/2014/main" id="{68F84DBE-1774-44A2-80D7-78DECFE79D1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C339087-D71A-4EFD-B96C-A9ED60B863FE}"/>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3747604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6A12AE-6007-4324-9595-8FD4105D0402}"/>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E563A33-190C-4A85-A2BF-AEA5DF0FF95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E785D08-0A5C-4F7F-AF93-7D497CE54F25}"/>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5" name="Marcador de pie de página 4">
            <a:extLst>
              <a:ext uri="{FF2B5EF4-FFF2-40B4-BE49-F238E27FC236}">
                <a16:creationId xmlns:a16="http://schemas.microsoft.com/office/drawing/2014/main" id="{C1DAB774-E20C-4DF1-96D4-03DBE055281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C1AB368-7BFB-4CD5-B8C4-020DBE583F63}"/>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27651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6B199AF-0F83-4891-8E69-B1A213D08BF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E52E4A9-D820-4A4B-9AAF-88A7EBA9DC5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4768445-84E3-4ED9-B4F0-C0236C55A00A}"/>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5" name="Marcador de pie de página 4">
            <a:extLst>
              <a:ext uri="{FF2B5EF4-FFF2-40B4-BE49-F238E27FC236}">
                <a16:creationId xmlns:a16="http://schemas.microsoft.com/office/drawing/2014/main" id="{8079CADC-43C8-45A5-A7FD-7D13DF6FB95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C701DE8-32B8-4053-9544-A971C53D3B11}"/>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2392318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847C73-1EC4-408D-B17B-C8D04A527FB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9BE60CC-B40E-4685-85A4-2DEB7BC602A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B26E414-796F-4E1F-9BEF-AC71B1E8CCB1}"/>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5" name="Marcador de pie de página 4">
            <a:extLst>
              <a:ext uri="{FF2B5EF4-FFF2-40B4-BE49-F238E27FC236}">
                <a16:creationId xmlns:a16="http://schemas.microsoft.com/office/drawing/2014/main" id="{C5CEC79C-5DD7-49D9-9873-14FCA03FFA8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A9B2F12-87FC-4946-8A1E-20C0DD19A31B}"/>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203861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9CD05A-F0F4-4238-8055-2115F3F59FF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32E44555-039F-42F9-8A30-B2352E0621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3CB46DE-FBA3-4CC4-A927-9B9E87F5484B}"/>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5" name="Marcador de pie de página 4">
            <a:extLst>
              <a:ext uri="{FF2B5EF4-FFF2-40B4-BE49-F238E27FC236}">
                <a16:creationId xmlns:a16="http://schemas.microsoft.com/office/drawing/2014/main" id="{969ABA64-D581-4A3E-BEA8-E04D6DF6388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562B2C0-B7D8-497D-A40F-A6A98B5A7F0E}"/>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4007181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B3D6D1-DEB1-4377-9996-2A23E12848B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3DD4508-BCFC-4950-B1C2-4B7BFF2A5D9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B7AD7FC-F9A8-4AF9-BA6A-532DBFFE8C5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DA7FBE68-5A4F-4AA8-9045-295771D14A1D}"/>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6" name="Marcador de pie de página 5">
            <a:extLst>
              <a:ext uri="{FF2B5EF4-FFF2-40B4-BE49-F238E27FC236}">
                <a16:creationId xmlns:a16="http://schemas.microsoft.com/office/drawing/2014/main" id="{65260012-782D-493C-AD46-B55DD15DCC6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C1AFB8C-677D-4CC8-8EE8-51264DC3AA7F}"/>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208939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EAB91A-C13F-4AE7-BC6D-80B28236EF35}"/>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70AAD63-CF7B-46C0-8C37-A855DF8913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D765C85-8606-4CD8-93E1-2E4DA577EAA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9E5D61A3-9710-403F-AFE8-6044C20E11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BC5F091-D504-41F0-8543-393FC266BA1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2191DF6E-6212-4BA5-BB87-E2C0722C5997}"/>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8" name="Marcador de pie de página 7">
            <a:extLst>
              <a:ext uri="{FF2B5EF4-FFF2-40B4-BE49-F238E27FC236}">
                <a16:creationId xmlns:a16="http://schemas.microsoft.com/office/drawing/2014/main" id="{A0205243-AE55-48CB-8502-E4A4AF7765C9}"/>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0E3DF90E-17D4-4E36-9F06-D47EEECFCD78}"/>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2643297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675E74-69C6-4731-B240-E99FADA80BA7}"/>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28FE9B5F-C636-4BAE-82ED-5E5A9ECD280E}"/>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4" name="Marcador de pie de página 3">
            <a:extLst>
              <a:ext uri="{FF2B5EF4-FFF2-40B4-BE49-F238E27FC236}">
                <a16:creationId xmlns:a16="http://schemas.microsoft.com/office/drawing/2014/main" id="{A91CE5DF-7E49-41AA-B924-E8CC3C4ADF0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644A4B5-3B3E-49A4-92FE-8A22AB29A378}"/>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2297433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8FCFC82-1A4D-48D7-AF2D-E7ACE2A6B8CD}"/>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3" name="Marcador de pie de página 2">
            <a:extLst>
              <a:ext uri="{FF2B5EF4-FFF2-40B4-BE49-F238E27FC236}">
                <a16:creationId xmlns:a16="http://schemas.microsoft.com/office/drawing/2014/main" id="{FBA33BFE-9DAE-4B75-8A02-4F8BD6659B28}"/>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29D5ECFC-E9C0-4050-B7BD-BEB1C9331413}"/>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1355463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0E14F-45EC-4F7C-8024-37C90313467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7B27B9A-8D6A-4796-8666-0E993C7F92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5B94D117-1EA3-4EFF-A18B-B0CEB993FA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4671CBC-E65E-43EB-BBB6-4C12790D49BC}"/>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6" name="Marcador de pie de página 5">
            <a:extLst>
              <a:ext uri="{FF2B5EF4-FFF2-40B4-BE49-F238E27FC236}">
                <a16:creationId xmlns:a16="http://schemas.microsoft.com/office/drawing/2014/main" id="{70A38006-0AA9-42EA-8F69-06A9256DCB4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1F68F82-7F46-42FB-B2FE-0605A86837D3}"/>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1657818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9C4997-787A-497A-AC95-6D2A26DA67F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AAB1D42B-AA11-40A2-B2BD-664357AE3D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3C1C0C8E-875C-4E8A-8015-DDE736DCD4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0854351-8AF6-4D9E-985B-DA0D4BC762CB}"/>
              </a:ext>
            </a:extLst>
          </p:cNvPr>
          <p:cNvSpPr>
            <a:spLocks noGrp="1"/>
          </p:cNvSpPr>
          <p:nvPr>
            <p:ph type="dt" sz="half" idx="10"/>
          </p:nvPr>
        </p:nvSpPr>
        <p:spPr/>
        <p:txBody>
          <a:bodyPr/>
          <a:lstStyle/>
          <a:p>
            <a:fld id="{24ACF8E7-6D1D-4FC5-970A-C4EDF350773E}" type="datetimeFigureOut">
              <a:rPr lang="es-ES" smtClean="0"/>
              <a:t>02/04/2024</a:t>
            </a:fld>
            <a:endParaRPr lang="es-ES"/>
          </a:p>
        </p:txBody>
      </p:sp>
      <p:sp>
        <p:nvSpPr>
          <p:cNvPr id="6" name="Marcador de pie de página 5">
            <a:extLst>
              <a:ext uri="{FF2B5EF4-FFF2-40B4-BE49-F238E27FC236}">
                <a16:creationId xmlns:a16="http://schemas.microsoft.com/office/drawing/2014/main" id="{675BAF29-1DE8-4DCD-8ED9-8A837ECFB62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599485D-5347-4F62-A63B-41218C4703A6}"/>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3371759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76D199A-EB82-46E6-BF36-7424AFF904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3F65BB1-3953-46BE-8ED3-CD5FF851F3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442607C-D52B-4321-8A47-05076FBA2D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ACF8E7-6D1D-4FC5-970A-C4EDF350773E}" type="datetimeFigureOut">
              <a:rPr lang="es-ES" smtClean="0"/>
              <a:t>02/04/2024</a:t>
            </a:fld>
            <a:endParaRPr lang="es-ES"/>
          </a:p>
        </p:txBody>
      </p:sp>
      <p:sp>
        <p:nvSpPr>
          <p:cNvPr id="5" name="Marcador de pie de página 4">
            <a:extLst>
              <a:ext uri="{FF2B5EF4-FFF2-40B4-BE49-F238E27FC236}">
                <a16:creationId xmlns:a16="http://schemas.microsoft.com/office/drawing/2014/main" id="{5920CE92-3DF6-4EB8-9256-AA049A0656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01ED0448-E603-4C0B-A0F9-DC21FE2270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8E4401-B318-4FCE-9358-8F3CFD8B3DD9}" type="slidenum">
              <a:rPr lang="es-ES" smtClean="0"/>
              <a:t>‹Nº›</a:t>
            </a:fld>
            <a:endParaRPr lang="es-ES"/>
          </a:p>
        </p:txBody>
      </p:sp>
    </p:spTree>
    <p:extLst>
      <p:ext uri="{BB962C8B-B14F-4D97-AF65-F5344CB8AC3E}">
        <p14:creationId xmlns:p14="http://schemas.microsoft.com/office/powerpoint/2010/main" val="13358820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felipe.trujillo@ibero.mx" TargetMode="External"/><Relationship Id="rId7" Type="http://schemas.openxmlformats.org/officeDocument/2006/relationships/image" Target="../media/image3.png"/><Relationship Id="rId2" Type="http://schemas.openxmlformats.org/officeDocument/2006/relationships/hyperlink" Target="mailto:vherrera@cenatav.co.cu" TargetMode="Externa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mailto:lazaro.bustio@ibero.mx" TargetMode="Externa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24.png"/><Relationship Id="rId7" Type="http://schemas.openxmlformats.org/officeDocument/2006/relationships/diagramQuickStyle" Target="../diagrams/quickStyle1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25.png"/><Relationship Id="rId9" Type="http://schemas.microsoft.com/office/2007/relationships/diagramDrawing" Target="../diagrams/drawing18.xml"/></Relationships>
</file>

<file path=ppt/slides/_rels/slide14.xml.rels><?xml version="1.0" encoding="UTF-8" standalone="yes"?>
<Relationships xmlns="http://schemas.openxmlformats.org/package/2006/relationships"><Relationship Id="rId8" Type="http://schemas.microsoft.com/office/2007/relationships/diagramDrawing" Target="../diagrams/drawing19.xml"/><Relationship Id="rId13" Type="http://schemas.openxmlformats.org/officeDocument/2006/relationships/diagramLayout" Target="../diagrams/layout20.xml"/><Relationship Id="rId3" Type="http://schemas.openxmlformats.org/officeDocument/2006/relationships/image" Target="../media/image26.png"/><Relationship Id="rId7" Type="http://schemas.openxmlformats.org/officeDocument/2006/relationships/diagramColors" Target="../diagrams/colors19.xml"/><Relationship Id="rId12" Type="http://schemas.openxmlformats.org/officeDocument/2006/relationships/diagramData" Target="../diagrams/data20.xml"/><Relationship Id="rId2" Type="http://schemas.openxmlformats.org/officeDocument/2006/relationships/notesSlide" Target="../notesSlides/notesSlide12.xml"/><Relationship Id="rId16" Type="http://schemas.microsoft.com/office/2007/relationships/diagramDrawing" Target="../diagrams/drawing20.xml"/><Relationship Id="rId1" Type="http://schemas.openxmlformats.org/officeDocument/2006/relationships/slideLayout" Target="../slideLayouts/slideLayout2.xml"/><Relationship Id="rId6" Type="http://schemas.openxmlformats.org/officeDocument/2006/relationships/diagramQuickStyle" Target="../diagrams/quickStyle19.xml"/><Relationship Id="rId11" Type="http://schemas.openxmlformats.org/officeDocument/2006/relationships/image" Target="../media/image29.png"/><Relationship Id="rId5" Type="http://schemas.openxmlformats.org/officeDocument/2006/relationships/diagramLayout" Target="../diagrams/layout19.xml"/><Relationship Id="rId15" Type="http://schemas.openxmlformats.org/officeDocument/2006/relationships/diagramColors" Target="../diagrams/colors20.xml"/><Relationship Id="rId10" Type="http://schemas.openxmlformats.org/officeDocument/2006/relationships/image" Target="../media/image28.png"/><Relationship Id="rId4" Type="http://schemas.openxmlformats.org/officeDocument/2006/relationships/diagramData" Target="../diagrams/data19.xml"/><Relationship Id="rId9" Type="http://schemas.openxmlformats.org/officeDocument/2006/relationships/image" Target="../media/image27.png"/><Relationship Id="rId14" Type="http://schemas.openxmlformats.org/officeDocument/2006/relationships/diagramQuickStyle" Target="../diagrams/quickStyle20.xml"/></Relationships>
</file>

<file path=ppt/slides/_rels/slide15.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31.png"/><Relationship Id="rId7" Type="http://schemas.openxmlformats.org/officeDocument/2006/relationships/diagramColors" Target="../diagrams/colors2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21.xml"/><Relationship Id="rId5" Type="http://schemas.openxmlformats.org/officeDocument/2006/relationships/diagramLayout" Target="../diagrams/layout21.xml"/><Relationship Id="rId10" Type="http://schemas.openxmlformats.org/officeDocument/2006/relationships/image" Target="../media/image33.png"/><Relationship Id="rId4" Type="http://schemas.openxmlformats.org/officeDocument/2006/relationships/diagramData" Target="../diagrams/data21.xml"/><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34.png"/><Relationship Id="rId7" Type="http://schemas.openxmlformats.org/officeDocument/2006/relationships/diagramColors" Target="../diagrams/colors2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22.xml"/><Relationship Id="rId11" Type="http://schemas.openxmlformats.org/officeDocument/2006/relationships/image" Target="../media/image37.png"/><Relationship Id="rId5" Type="http://schemas.openxmlformats.org/officeDocument/2006/relationships/diagramLayout" Target="../diagrams/layout22.xml"/><Relationship Id="rId10" Type="http://schemas.openxmlformats.org/officeDocument/2006/relationships/image" Target="../media/image36.png"/><Relationship Id="rId4" Type="http://schemas.openxmlformats.org/officeDocument/2006/relationships/diagramData" Target="../diagrams/data22.xml"/><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38.png"/><Relationship Id="rId7" Type="http://schemas.openxmlformats.org/officeDocument/2006/relationships/diagramColors" Target="../diagrams/colors2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23.xml"/><Relationship Id="rId5" Type="http://schemas.openxmlformats.org/officeDocument/2006/relationships/diagramLayout" Target="../diagrams/layout23.xml"/><Relationship Id="rId10" Type="http://schemas.openxmlformats.org/officeDocument/2006/relationships/image" Target="../media/image40.png"/><Relationship Id="rId4" Type="http://schemas.openxmlformats.org/officeDocument/2006/relationships/diagramData" Target="../diagrams/data23.xml"/><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31.xml"/><Relationship Id="rId3" Type="http://schemas.openxmlformats.org/officeDocument/2006/relationships/diagramData" Target="../diagrams/data30.xml"/><Relationship Id="rId7" Type="http://schemas.microsoft.com/office/2007/relationships/diagramDrawing" Target="../diagrams/drawing30.xml"/><Relationship Id="rId12" Type="http://schemas.microsoft.com/office/2007/relationships/diagramDrawing" Target="../diagrams/drawing3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0.xml"/><Relationship Id="rId11" Type="http://schemas.openxmlformats.org/officeDocument/2006/relationships/diagramColors" Target="../diagrams/colors31.xml"/><Relationship Id="rId5" Type="http://schemas.openxmlformats.org/officeDocument/2006/relationships/diagramQuickStyle" Target="../diagrams/quickStyle30.xml"/><Relationship Id="rId10" Type="http://schemas.openxmlformats.org/officeDocument/2006/relationships/diagramQuickStyle" Target="../diagrams/quickStyle31.xml"/><Relationship Id="rId4" Type="http://schemas.openxmlformats.org/officeDocument/2006/relationships/diagramLayout" Target="../diagrams/layout30.xml"/><Relationship Id="rId9" Type="http://schemas.openxmlformats.org/officeDocument/2006/relationships/diagramLayout" Target="../diagrams/layout31.xml"/></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27.xml.rels><?xml version="1.0" encoding="UTF-8" standalone="yes"?>
<Relationships xmlns="http://schemas.openxmlformats.org/package/2006/relationships"><Relationship Id="rId8" Type="http://schemas.microsoft.com/office/2007/relationships/diagramDrawing" Target="../diagrams/drawing34.xml"/><Relationship Id="rId13" Type="http://schemas.microsoft.com/office/2007/relationships/diagramDrawing" Target="../diagrams/drawing35.xml"/><Relationship Id="rId3" Type="http://schemas.openxmlformats.org/officeDocument/2006/relationships/image" Target="../media/image49.png"/><Relationship Id="rId7" Type="http://schemas.openxmlformats.org/officeDocument/2006/relationships/diagramColors" Target="../diagrams/colors34.xml"/><Relationship Id="rId12" Type="http://schemas.openxmlformats.org/officeDocument/2006/relationships/diagramColors" Target="../diagrams/colors3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34.xml"/><Relationship Id="rId11" Type="http://schemas.openxmlformats.org/officeDocument/2006/relationships/diagramQuickStyle" Target="../diagrams/quickStyle35.xml"/><Relationship Id="rId5" Type="http://schemas.openxmlformats.org/officeDocument/2006/relationships/diagramLayout" Target="../diagrams/layout34.xml"/><Relationship Id="rId10" Type="http://schemas.openxmlformats.org/officeDocument/2006/relationships/diagramLayout" Target="../diagrams/layout35.xml"/><Relationship Id="rId4" Type="http://schemas.openxmlformats.org/officeDocument/2006/relationships/diagramData" Target="../diagrams/data34.xml"/><Relationship Id="rId9" Type="http://schemas.openxmlformats.org/officeDocument/2006/relationships/diagramData" Target="../diagrams/data35.xml"/></Relationships>
</file>

<file path=ppt/slides/_rels/slide28.xml.rels><?xml version="1.0" encoding="UTF-8" standalone="yes"?>
<Relationships xmlns="http://schemas.openxmlformats.org/package/2006/relationships"><Relationship Id="rId8" Type="http://schemas.microsoft.com/office/2007/relationships/diagramDrawing" Target="../diagrams/drawing36.xml"/><Relationship Id="rId3" Type="http://schemas.openxmlformats.org/officeDocument/2006/relationships/image" Target="../media/image50.png"/><Relationship Id="rId7" Type="http://schemas.openxmlformats.org/officeDocument/2006/relationships/diagramColors" Target="../diagrams/colors3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36.xml"/><Relationship Id="rId5" Type="http://schemas.openxmlformats.org/officeDocument/2006/relationships/diagramLayout" Target="../diagrams/layout36.xml"/><Relationship Id="rId10" Type="http://schemas.openxmlformats.org/officeDocument/2006/relationships/image" Target="../media/image52.png"/><Relationship Id="rId4" Type="http://schemas.openxmlformats.org/officeDocument/2006/relationships/diagramData" Target="../diagrams/data36.xml"/><Relationship Id="rId9"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5A7DCC-64AD-43A7-BB11-A3C95D15DD73}"/>
              </a:ext>
            </a:extLst>
          </p:cNvPr>
          <p:cNvSpPr>
            <a:spLocks noGrp="1"/>
          </p:cNvSpPr>
          <p:nvPr>
            <p:ph type="ctrTitle"/>
          </p:nvPr>
        </p:nvSpPr>
        <p:spPr>
          <a:xfrm>
            <a:off x="537881" y="1122363"/>
            <a:ext cx="11026589" cy="2387600"/>
          </a:xfrm>
        </p:spPr>
        <p:txBody>
          <a:bodyPr/>
          <a:lstStyle/>
          <a:p>
            <a:r>
              <a:rPr lang="es-ES" dirty="0"/>
              <a:t>Ciberseguridad con Inteligencia Artificial</a:t>
            </a:r>
          </a:p>
        </p:txBody>
      </p:sp>
      <p:sp>
        <p:nvSpPr>
          <p:cNvPr id="3" name="Subtítulo 2">
            <a:extLst>
              <a:ext uri="{FF2B5EF4-FFF2-40B4-BE49-F238E27FC236}">
                <a16:creationId xmlns:a16="http://schemas.microsoft.com/office/drawing/2014/main" id="{EBEBFE6D-7D70-43C5-BD2C-DC1E41D8C5BB}"/>
              </a:ext>
            </a:extLst>
          </p:cNvPr>
          <p:cNvSpPr>
            <a:spLocks noGrp="1"/>
          </p:cNvSpPr>
          <p:nvPr>
            <p:ph type="subTitle" idx="1"/>
          </p:nvPr>
        </p:nvSpPr>
        <p:spPr>
          <a:xfrm>
            <a:off x="1524000" y="3602038"/>
            <a:ext cx="9144000" cy="441044"/>
          </a:xfrm>
        </p:spPr>
        <p:txBody>
          <a:bodyPr/>
          <a:lstStyle/>
          <a:p>
            <a:r>
              <a:rPr lang="es-ES" dirty="0"/>
              <a:t>Sesión 3</a:t>
            </a:r>
          </a:p>
        </p:txBody>
      </p:sp>
      <p:sp>
        <p:nvSpPr>
          <p:cNvPr id="4" name="Subtítulo 2">
            <a:extLst>
              <a:ext uri="{FF2B5EF4-FFF2-40B4-BE49-F238E27FC236}">
                <a16:creationId xmlns:a16="http://schemas.microsoft.com/office/drawing/2014/main" id="{3C940963-847D-4089-ACC0-AB136564EB8D}"/>
              </a:ext>
            </a:extLst>
          </p:cNvPr>
          <p:cNvSpPr txBox="1">
            <a:spLocks/>
          </p:cNvSpPr>
          <p:nvPr/>
        </p:nvSpPr>
        <p:spPr>
          <a:xfrm>
            <a:off x="1524000" y="5004737"/>
            <a:ext cx="9144000" cy="182637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dirty="0"/>
              <a:t>Dr. Vitali Herrera Semenets (</a:t>
            </a:r>
            <a:r>
              <a:rPr lang="es-ES" dirty="0">
                <a:hlinkClick r:id="rId2"/>
              </a:rPr>
              <a:t>vherrera@cenatav.co.cu</a:t>
            </a:r>
            <a:r>
              <a:rPr lang="es-ES" dirty="0"/>
              <a:t>)</a:t>
            </a:r>
          </a:p>
          <a:p>
            <a:pPr algn="l"/>
            <a:r>
              <a:rPr lang="es-ES" dirty="0" err="1"/>
              <a:t>MSc</a:t>
            </a:r>
            <a:r>
              <a:rPr lang="es-ES" dirty="0"/>
              <a:t>. Felipe Antonio Trujillo Fernández (</a:t>
            </a:r>
            <a:r>
              <a:rPr lang="es-ES" dirty="0">
                <a:hlinkClick r:id="rId3"/>
              </a:rPr>
              <a:t>felipe.trujillo@ibero.mx</a:t>
            </a:r>
            <a:r>
              <a:rPr lang="es-ES" dirty="0"/>
              <a:t>)</a:t>
            </a:r>
          </a:p>
          <a:p>
            <a:pPr algn="l"/>
            <a:r>
              <a:rPr lang="es-ES" dirty="0" err="1"/>
              <a:t>MSc</a:t>
            </a:r>
            <a:r>
              <a:rPr lang="es-ES" dirty="0"/>
              <a:t>. </a:t>
            </a:r>
            <a:r>
              <a:rPr lang="es-ES"/>
              <a:t>Joshua Ismael Haase </a:t>
            </a:r>
            <a:r>
              <a:rPr lang="es-ES" dirty="0"/>
              <a:t>Hernández (</a:t>
            </a:r>
            <a:r>
              <a:rPr lang="es-ES" dirty="0">
                <a:hlinkClick r:id="rId3"/>
              </a:rPr>
              <a:t>joshua.haase@ibero.mx</a:t>
            </a:r>
            <a:r>
              <a:rPr lang="es-ES" dirty="0"/>
              <a:t>)</a:t>
            </a:r>
          </a:p>
          <a:p>
            <a:pPr algn="l"/>
            <a:r>
              <a:rPr lang="es-ES" dirty="0"/>
              <a:t>Dr. Lázaro Bustio Martínez (</a:t>
            </a:r>
            <a:r>
              <a:rPr lang="es-ES" dirty="0">
                <a:hlinkClick r:id="rId4"/>
              </a:rPr>
              <a:t>lazaro.bustio@ibero.mx</a:t>
            </a:r>
            <a:r>
              <a:rPr lang="es-ES" dirty="0"/>
              <a:t>)</a:t>
            </a:r>
          </a:p>
        </p:txBody>
      </p:sp>
      <p:pic>
        <p:nvPicPr>
          <p:cNvPr id="5" name="Imagen 4">
            <a:extLst>
              <a:ext uri="{FF2B5EF4-FFF2-40B4-BE49-F238E27FC236}">
                <a16:creationId xmlns:a16="http://schemas.microsoft.com/office/drawing/2014/main" id="{F2911568-A75E-4D9C-9E0C-4011249E51D0}"/>
              </a:ext>
            </a:extLst>
          </p:cNvPr>
          <p:cNvPicPr>
            <a:picLocks noChangeAspect="1"/>
          </p:cNvPicPr>
          <p:nvPr/>
        </p:nvPicPr>
        <p:blipFill>
          <a:blip r:embed="rId5"/>
          <a:stretch>
            <a:fillRect/>
          </a:stretch>
        </p:blipFill>
        <p:spPr>
          <a:xfrm>
            <a:off x="11564470" y="6060142"/>
            <a:ext cx="617690" cy="683092"/>
          </a:xfrm>
          <a:prstGeom prst="rect">
            <a:avLst/>
          </a:prstGeom>
        </p:spPr>
      </p:pic>
      <p:pic>
        <p:nvPicPr>
          <p:cNvPr id="6" name="Imagen 5">
            <a:extLst>
              <a:ext uri="{FF2B5EF4-FFF2-40B4-BE49-F238E27FC236}">
                <a16:creationId xmlns:a16="http://schemas.microsoft.com/office/drawing/2014/main" id="{E9F1F6E5-F3FE-4840-A35B-F396A6C72C7B}"/>
              </a:ext>
            </a:extLst>
          </p:cNvPr>
          <p:cNvPicPr>
            <a:picLocks noChangeAspect="1"/>
          </p:cNvPicPr>
          <p:nvPr/>
        </p:nvPicPr>
        <p:blipFill>
          <a:blip r:embed="rId6"/>
          <a:stretch>
            <a:fillRect/>
          </a:stretch>
        </p:blipFill>
        <p:spPr>
          <a:xfrm>
            <a:off x="10434917" y="6127177"/>
            <a:ext cx="1030941" cy="549022"/>
          </a:xfrm>
          <a:prstGeom prst="rect">
            <a:avLst/>
          </a:prstGeom>
        </p:spPr>
      </p:pic>
      <p:pic>
        <p:nvPicPr>
          <p:cNvPr id="7" name="Picture 2">
            <a:extLst>
              <a:ext uri="{FF2B5EF4-FFF2-40B4-BE49-F238E27FC236}">
                <a16:creationId xmlns:a16="http://schemas.microsoft.com/office/drawing/2014/main" id="{571887AE-B3BE-B0DE-A2B8-D774A95E39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p:blipFill>
        <p:spPr bwMode="auto">
          <a:xfrm>
            <a:off x="9625021" y="6127177"/>
            <a:ext cx="711283" cy="549022"/>
          </a:xfrm>
          <a:prstGeom prst="rect">
            <a:avLst/>
          </a:prstGeom>
          <a:solidFill>
            <a:srgbClr val="E00034"/>
          </a:solidFill>
        </p:spPr>
      </p:pic>
    </p:spTree>
    <p:extLst>
      <p:ext uri="{BB962C8B-B14F-4D97-AF65-F5344CB8AC3E}">
        <p14:creationId xmlns:p14="http://schemas.microsoft.com/office/powerpoint/2010/main" val="1546485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684A10-B8E3-4FDE-AD12-BF645837F3E2}"/>
              </a:ext>
            </a:extLst>
          </p:cNvPr>
          <p:cNvSpPr>
            <a:spLocks noGrp="1"/>
          </p:cNvSpPr>
          <p:nvPr>
            <p:ph type="title"/>
          </p:nvPr>
        </p:nvSpPr>
        <p:spPr/>
        <p:txBody>
          <a:bodyPr/>
          <a:lstStyle/>
          <a:p>
            <a:pPr lvl="0"/>
            <a:r>
              <a:rPr lang="es-ES" dirty="0"/>
              <a:t>Ataques de Denegación de Servicio</a:t>
            </a:r>
          </a:p>
        </p:txBody>
      </p:sp>
      <p:graphicFrame>
        <p:nvGraphicFramePr>
          <p:cNvPr id="6" name="Diagrama 5">
            <a:extLst>
              <a:ext uri="{FF2B5EF4-FFF2-40B4-BE49-F238E27FC236}">
                <a16:creationId xmlns:a16="http://schemas.microsoft.com/office/drawing/2014/main" id="{AEB39ED9-7DA9-4221-87CB-CFE01219F3EA}"/>
              </a:ext>
            </a:extLst>
          </p:cNvPr>
          <p:cNvGraphicFramePr/>
          <p:nvPr>
            <p:extLst>
              <p:ext uri="{D42A27DB-BD31-4B8C-83A1-F6EECF244321}">
                <p14:modId xmlns:p14="http://schemas.microsoft.com/office/powerpoint/2010/main" val="1267793713"/>
              </p:ext>
            </p:extLst>
          </p:nvPr>
        </p:nvGraphicFramePr>
        <p:xfrm>
          <a:off x="838200" y="1581666"/>
          <a:ext cx="10515600" cy="3323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a 9">
            <a:extLst>
              <a:ext uri="{FF2B5EF4-FFF2-40B4-BE49-F238E27FC236}">
                <a16:creationId xmlns:a16="http://schemas.microsoft.com/office/drawing/2014/main" id="{5A9C8574-42F4-42BC-91C2-CBBDF48B606B}"/>
              </a:ext>
            </a:extLst>
          </p:cNvPr>
          <p:cNvGraphicFramePr/>
          <p:nvPr>
            <p:extLst>
              <p:ext uri="{D42A27DB-BD31-4B8C-83A1-F6EECF244321}">
                <p14:modId xmlns:p14="http://schemas.microsoft.com/office/powerpoint/2010/main" val="3305293251"/>
              </p:ext>
            </p:extLst>
          </p:nvPr>
        </p:nvGraphicFramePr>
        <p:xfrm>
          <a:off x="838199" y="5140411"/>
          <a:ext cx="10515599" cy="15322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787261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684A10-B8E3-4FDE-AD12-BF645837F3E2}"/>
              </a:ext>
            </a:extLst>
          </p:cNvPr>
          <p:cNvSpPr>
            <a:spLocks noGrp="1"/>
          </p:cNvSpPr>
          <p:nvPr>
            <p:ph type="title"/>
          </p:nvPr>
        </p:nvSpPr>
        <p:spPr/>
        <p:txBody>
          <a:bodyPr/>
          <a:lstStyle/>
          <a:p>
            <a:pPr lvl="0"/>
            <a:r>
              <a:rPr lang="es-ES" dirty="0"/>
              <a:t>Intrusiones</a:t>
            </a:r>
          </a:p>
        </p:txBody>
      </p:sp>
      <p:graphicFrame>
        <p:nvGraphicFramePr>
          <p:cNvPr id="6" name="Diagrama 5">
            <a:extLst>
              <a:ext uri="{FF2B5EF4-FFF2-40B4-BE49-F238E27FC236}">
                <a16:creationId xmlns:a16="http://schemas.microsoft.com/office/drawing/2014/main" id="{AEB39ED9-7DA9-4221-87CB-CFE01219F3EA}"/>
              </a:ext>
            </a:extLst>
          </p:cNvPr>
          <p:cNvGraphicFramePr/>
          <p:nvPr>
            <p:extLst>
              <p:ext uri="{D42A27DB-BD31-4B8C-83A1-F6EECF244321}">
                <p14:modId xmlns:p14="http://schemas.microsoft.com/office/powerpoint/2010/main" val="1838233266"/>
              </p:ext>
            </p:extLst>
          </p:nvPr>
        </p:nvGraphicFramePr>
        <p:xfrm>
          <a:off x="838200" y="1690688"/>
          <a:ext cx="10515600" cy="25971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a 9">
            <a:extLst>
              <a:ext uri="{FF2B5EF4-FFF2-40B4-BE49-F238E27FC236}">
                <a16:creationId xmlns:a16="http://schemas.microsoft.com/office/drawing/2014/main" id="{5A9C8574-42F4-42BC-91C2-CBBDF48B606B}"/>
              </a:ext>
            </a:extLst>
          </p:cNvPr>
          <p:cNvGraphicFramePr/>
          <p:nvPr>
            <p:extLst>
              <p:ext uri="{D42A27DB-BD31-4B8C-83A1-F6EECF244321}">
                <p14:modId xmlns:p14="http://schemas.microsoft.com/office/powerpoint/2010/main" val="624554750"/>
              </p:ext>
            </p:extLst>
          </p:nvPr>
        </p:nvGraphicFramePr>
        <p:xfrm>
          <a:off x="838199" y="4522573"/>
          <a:ext cx="10515599" cy="21500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847842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684A10-B8E3-4FDE-AD12-BF645837F3E2}"/>
              </a:ext>
            </a:extLst>
          </p:cNvPr>
          <p:cNvSpPr>
            <a:spLocks noGrp="1"/>
          </p:cNvSpPr>
          <p:nvPr>
            <p:ph type="title"/>
          </p:nvPr>
        </p:nvSpPr>
        <p:spPr/>
        <p:txBody>
          <a:bodyPr/>
          <a:lstStyle/>
          <a:p>
            <a:pPr lvl="0"/>
            <a:r>
              <a:rPr lang="es-ES" dirty="0"/>
              <a:t>Fuga de datos</a:t>
            </a:r>
          </a:p>
        </p:txBody>
      </p:sp>
      <p:graphicFrame>
        <p:nvGraphicFramePr>
          <p:cNvPr id="6" name="Diagrama 5">
            <a:extLst>
              <a:ext uri="{FF2B5EF4-FFF2-40B4-BE49-F238E27FC236}">
                <a16:creationId xmlns:a16="http://schemas.microsoft.com/office/drawing/2014/main" id="{AEB39ED9-7DA9-4221-87CB-CFE01219F3EA}"/>
              </a:ext>
            </a:extLst>
          </p:cNvPr>
          <p:cNvGraphicFramePr/>
          <p:nvPr>
            <p:extLst>
              <p:ext uri="{D42A27DB-BD31-4B8C-83A1-F6EECF244321}">
                <p14:modId xmlns:p14="http://schemas.microsoft.com/office/powerpoint/2010/main" val="1133753505"/>
              </p:ext>
            </p:extLst>
          </p:nvPr>
        </p:nvGraphicFramePr>
        <p:xfrm>
          <a:off x="838200" y="1690688"/>
          <a:ext cx="10515600" cy="25971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a 9">
            <a:extLst>
              <a:ext uri="{FF2B5EF4-FFF2-40B4-BE49-F238E27FC236}">
                <a16:creationId xmlns:a16="http://schemas.microsoft.com/office/drawing/2014/main" id="{5A9C8574-42F4-42BC-91C2-CBBDF48B606B}"/>
              </a:ext>
            </a:extLst>
          </p:cNvPr>
          <p:cNvGraphicFramePr/>
          <p:nvPr>
            <p:extLst>
              <p:ext uri="{D42A27DB-BD31-4B8C-83A1-F6EECF244321}">
                <p14:modId xmlns:p14="http://schemas.microsoft.com/office/powerpoint/2010/main" val="1725666066"/>
              </p:ext>
            </p:extLst>
          </p:nvPr>
        </p:nvGraphicFramePr>
        <p:xfrm>
          <a:off x="838199" y="4522573"/>
          <a:ext cx="10515599" cy="21500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2590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AFFEF5-2453-4B0C-A90D-0FB20CD3D11C}"/>
              </a:ext>
            </a:extLst>
          </p:cNvPr>
          <p:cNvSpPr>
            <a:spLocks noGrp="1"/>
          </p:cNvSpPr>
          <p:nvPr>
            <p:ph type="title"/>
          </p:nvPr>
        </p:nvSpPr>
        <p:spPr/>
        <p:txBody>
          <a:bodyPr/>
          <a:lstStyle/>
          <a:p>
            <a:r>
              <a:rPr lang="es-ES" dirty="0"/>
              <a:t>El caso Carly Rae Jepsen</a:t>
            </a:r>
          </a:p>
        </p:txBody>
      </p:sp>
      <p:pic>
        <p:nvPicPr>
          <p:cNvPr id="5" name="Imagen 4">
            <a:extLst>
              <a:ext uri="{FF2B5EF4-FFF2-40B4-BE49-F238E27FC236}">
                <a16:creationId xmlns:a16="http://schemas.microsoft.com/office/drawing/2014/main" id="{42578866-A28A-4294-A1A4-D0A04672EF25}"/>
              </a:ext>
            </a:extLst>
          </p:cNvPr>
          <p:cNvPicPr>
            <a:picLocks noChangeAspect="1"/>
          </p:cNvPicPr>
          <p:nvPr/>
        </p:nvPicPr>
        <p:blipFill>
          <a:blip r:embed="rId3"/>
          <a:stretch>
            <a:fillRect/>
          </a:stretch>
        </p:blipFill>
        <p:spPr>
          <a:xfrm>
            <a:off x="879676" y="1690688"/>
            <a:ext cx="5216324" cy="2934182"/>
          </a:xfrm>
          <a:prstGeom prst="rect">
            <a:avLst/>
          </a:prstGeom>
          <a:ln>
            <a:noFill/>
          </a:ln>
          <a:effectLst>
            <a:outerShdw blurRad="190500" algn="tl" rotWithShape="0">
              <a:srgbClr val="000000">
                <a:alpha val="70000"/>
              </a:srgbClr>
            </a:outerShdw>
          </a:effectLst>
        </p:spPr>
      </p:pic>
      <p:pic>
        <p:nvPicPr>
          <p:cNvPr id="6" name="Imagen 5">
            <a:extLst>
              <a:ext uri="{FF2B5EF4-FFF2-40B4-BE49-F238E27FC236}">
                <a16:creationId xmlns:a16="http://schemas.microsoft.com/office/drawing/2014/main" id="{06D32E44-A381-4FE5-91D7-A651BCF4C899}"/>
              </a:ext>
            </a:extLst>
          </p:cNvPr>
          <p:cNvPicPr>
            <a:picLocks noChangeAspect="1"/>
          </p:cNvPicPr>
          <p:nvPr/>
        </p:nvPicPr>
        <p:blipFill>
          <a:blip r:embed="rId4"/>
          <a:stretch>
            <a:fillRect/>
          </a:stretch>
        </p:blipFill>
        <p:spPr>
          <a:xfrm flipH="1">
            <a:off x="8581283" y="1690688"/>
            <a:ext cx="2649878" cy="2934182"/>
          </a:xfrm>
          <a:prstGeom prst="rect">
            <a:avLst/>
          </a:prstGeom>
          <a:ln>
            <a:noFill/>
          </a:ln>
          <a:effectLst>
            <a:outerShdw blurRad="190500" algn="tl" rotWithShape="0">
              <a:srgbClr val="000000">
                <a:alpha val="70000"/>
              </a:srgbClr>
            </a:outerShdw>
          </a:effectLst>
        </p:spPr>
      </p:pic>
      <p:sp>
        <p:nvSpPr>
          <p:cNvPr id="8" name="Rectángulo 7">
            <a:extLst>
              <a:ext uri="{FF2B5EF4-FFF2-40B4-BE49-F238E27FC236}">
                <a16:creationId xmlns:a16="http://schemas.microsoft.com/office/drawing/2014/main" id="{F251A76F-4815-4F6D-9C18-40BE45D482BB}"/>
              </a:ext>
            </a:extLst>
          </p:cNvPr>
          <p:cNvSpPr/>
          <p:nvPr/>
        </p:nvSpPr>
        <p:spPr>
          <a:xfrm>
            <a:off x="3849816" y="2672149"/>
            <a:ext cx="4492368" cy="1513702"/>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a:lstStyle/>
          <a:p>
            <a:endParaRPr lang="es-MX"/>
          </a:p>
        </p:txBody>
      </p:sp>
      <p:graphicFrame>
        <p:nvGraphicFramePr>
          <p:cNvPr id="10" name="Diagrama 9">
            <a:extLst>
              <a:ext uri="{FF2B5EF4-FFF2-40B4-BE49-F238E27FC236}">
                <a16:creationId xmlns:a16="http://schemas.microsoft.com/office/drawing/2014/main" id="{6B32EA85-4E5B-4D42-89C5-E67CE884FDDE}"/>
              </a:ext>
            </a:extLst>
          </p:cNvPr>
          <p:cNvGraphicFramePr/>
          <p:nvPr>
            <p:extLst>
              <p:ext uri="{D42A27DB-BD31-4B8C-83A1-F6EECF244321}">
                <p14:modId xmlns:p14="http://schemas.microsoft.com/office/powerpoint/2010/main" val="3884378075"/>
              </p:ext>
            </p:extLst>
          </p:nvPr>
        </p:nvGraphicFramePr>
        <p:xfrm>
          <a:off x="263245" y="4861367"/>
          <a:ext cx="7173141" cy="18633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Rectángulo 11">
            <a:extLst>
              <a:ext uri="{FF2B5EF4-FFF2-40B4-BE49-F238E27FC236}">
                <a16:creationId xmlns:a16="http://schemas.microsoft.com/office/drawing/2014/main" id="{26881CA8-3499-41E2-895C-DF18FA3C088B}"/>
              </a:ext>
            </a:extLst>
          </p:cNvPr>
          <p:cNvSpPr/>
          <p:nvPr/>
        </p:nvSpPr>
        <p:spPr>
          <a:xfrm>
            <a:off x="8694512" y="4757747"/>
            <a:ext cx="2423420" cy="369332"/>
          </a:xfrm>
          <a:prstGeom prst="rect">
            <a:avLst/>
          </a:prstGeom>
        </p:spPr>
        <p:txBody>
          <a:bodyPr wrap="none">
            <a:spAutoFit/>
          </a:bodyPr>
          <a:lstStyle/>
          <a:p>
            <a:r>
              <a:rPr lang="es-ES" dirty="0"/>
              <a:t>Christopher David Long </a:t>
            </a:r>
          </a:p>
        </p:txBody>
      </p:sp>
      <p:sp>
        <p:nvSpPr>
          <p:cNvPr id="17" name="Rectángulo 16">
            <a:extLst>
              <a:ext uri="{FF2B5EF4-FFF2-40B4-BE49-F238E27FC236}">
                <a16:creationId xmlns:a16="http://schemas.microsoft.com/office/drawing/2014/main" id="{4C174245-BCBA-446E-AD35-270791632603}"/>
              </a:ext>
            </a:extLst>
          </p:cNvPr>
          <p:cNvSpPr/>
          <p:nvPr/>
        </p:nvSpPr>
        <p:spPr>
          <a:xfrm rot="19725916">
            <a:off x="7470319" y="1361899"/>
            <a:ext cx="3191644" cy="923330"/>
          </a:xfrm>
          <a:prstGeom prst="rect">
            <a:avLst/>
          </a:prstGeom>
          <a:noFill/>
        </p:spPr>
        <p:txBody>
          <a:bodyPr wrap="none" lIns="91440" tIns="45720" rIns="91440" bIns="45720">
            <a:spAutoFit/>
          </a:bodyPr>
          <a:lstStyle/>
          <a:p>
            <a:pPr algn="ctr"/>
            <a:r>
              <a:rPr lang="es-ES" sz="5400" b="1" cap="none" spc="0" dirty="0">
                <a:ln w="22225">
                  <a:solidFill>
                    <a:schemeClr val="tx1"/>
                  </a:solidFill>
                  <a:prstDash val="solid"/>
                </a:ln>
                <a:solidFill>
                  <a:srgbClr val="FF0000"/>
                </a:solidFill>
                <a:effectLst/>
              </a:rPr>
              <a:t>Capturado</a:t>
            </a:r>
          </a:p>
        </p:txBody>
      </p:sp>
    </p:spTree>
    <p:extLst>
      <p:ext uri="{BB962C8B-B14F-4D97-AF65-F5344CB8AC3E}">
        <p14:creationId xmlns:p14="http://schemas.microsoft.com/office/powerpoint/2010/main" val="3293010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22C12178-BAE4-43A9-B373-D5E1C726B789}"/>
              </a:ext>
            </a:extLst>
          </p:cNvPr>
          <p:cNvPicPr>
            <a:picLocks noChangeAspect="1"/>
          </p:cNvPicPr>
          <p:nvPr/>
        </p:nvPicPr>
        <p:blipFill>
          <a:blip r:embed="rId3"/>
          <a:stretch>
            <a:fillRect/>
          </a:stretch>
        </p:blipFill>
        <p:spPr>
          <a:xfrm flipH="1">
            <a:off x="8613826" y="1680479"/>
            <a:ext cx="2689228" cy="3358698"/>
          </a:xfrm>
          <a:prstGeom prst="rect">
            <a:avLst/>
          </a:prstGeom>
          <a:ln>
            <a:noFill/>
          </a:ln>
          <a:effectLst>
            <a:outerShdw blurRad="190500" algn="tl" rotWithShape="0">
              <a:srgbClr val="000000">
                <a:alpha val="70000"/>
              </a:srgbClr>
            </a:outerShdw>
          </a:effectLst>
        </p:spPr>
      </p:pic>
      <p:sp>
        <p:nvSpPr>
          <p:cNvPr id="2" name="Título 1">
            <a:extLst>
              <a:ext uri="{FF2B5EF4-FFF2-40B4-BE49-F238E27FC236}">
                <a16:creationId xmlns:a16="http://schemas.microsoft.com/office/drawing/2014/main" id="{82AFFEF5-2453-4B0C-A90D-0FB20CD3D11C}"/>
              </a:ext>
            </a:extLst>
          </p:cNvPr>
          <p:cNvSpPr>
            <a:spLocks noGrp="1"/>
          </p:cNvSpPr>
          <p:nvPr>
            <p:ph type="title"/>
          </p:nvPr>
        </p:nvSpPr>
        <p:spPr/>
        <p:txBody>
          <a:bodyPr/>
          <a:lstStyle/>
          <a:p>
            <a:r>
              <a:rPr lang="es-ES" dirty="0" err="1"/>
              <a:t>Hamza</a:t>
            </a:r>
            <a:r>
              <a:rPr lang="es-ES" dirty="0"/>
              <a:t> </a:t>
            </a:r>
            <a:r>
              <a:rPr lang="es-ES" dirty="0" err="1"/>
              <a:t>Bendelladj</a:t>
            </a:r>
            <a:r>
              <a:rPr lang="es-ES" dirty="0"/>
              <a:t>, el terror de los bancos</a:t>
            </a:r>
          </a:p>
        </p:txBody>
      </p:sp>
      <p:sp>
        <p:nvSpPr>
          <p:cNvPr id="8" name="Rectángulo 7">
            <a:extLst>
              <a:ext uri="{FF2B5EF4-FFF2-40B4-BE49-F238E27FC236}">
                <a16:creationId xmlns:a16="http://schemas.microsoft.com/office/drawing/2014/main" id="{F251A76F-4815-4F6D-9C18-40BE45D482BB}"/>
              </a:ext>
            </a:extLst>
          </p:cNvPr>
          <p:cNvSpPr/>
          <p:nvPr/>
        </p:nvSpPr>
        <p:spPr>
          <a:xfrm>
            <a:off x="3849816" y="2672149"/>
            <a:ext cx="4492368" cy="1513702"/>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a:lstStyle/>
          <a:p>
            <a:endParaRPr lang="es-MX"/>
          </a:p>
        </p:txBody>
      </p:sp>
      <p:graphicFrame>
        <p:nvGraphicFramePr>
          <p:cNvPr id="10" name="Diagrama 9">
            <a:extLst>
              <a:ext uri="{FF2B5EF4-FFF2-40B4-BE49-F238E27FC236}">
                <a16:creationId xmlns:a16="http://schemas.microsoft.com/office/drawing/2014/main" id="{6B32EA85-4E5B-4D42-89C5-E67CE884FDDE}"/>
              </a:ext>
            </a:extLst>
          </p:cNvPr>
          <p:cNvGraphicFramePr/>
          <p:nvPr>
            <p:extLst>
              <p:ext uri="{D42A27DB-BD31-4B8C-83A1-F6EECF244321}">
                <p14:modId xmlns:p14="http://schemas.microsoft.com/office/powerpoint/2010/main" val="3376950606"/>
              </p:ext>
            </p:extLst>
          </p:nvPr>
        </p:nvGraphicFramePr>
        <p:xfrm>
          <a:off x="263245" y="4280227"/>
          <a:ext cx="7173141" cy="24445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Rectángulo 11">
            <a:extLst>
              <a:ext uri="{FF2B5EF4-FFF2-40B4-BE49-F238E27FC236}">
                <a16:creationId xmlns:a16="http://schemas.microsoft.com/office/drawing/2014/main" id="{26881CA8-3499-41E2-895C-DF18FA3C088B}"/>
              </a:ext>
            </a:extLst>
          </p:cNvPr>
          <p:cNvSpPr/>
          <p:nvPr/>
        </p:nvSpPr>
        <p:spPr>
          <a:xfrm>
            <a:off x="8342184" y="5073838"/>
            <a:ext cx="3379771" cy="369332"/>
          </a:xfrm>
          <a:prstGeom prst="rect">
            <a:avLst/>
          </a:prstGeom>
        </p:spPr>
        <p:txBody>
          <a:bodyPr wrap="none">
            <a:spAutoFit/>
          </a:bodyPr>
          <a:lstStyle/>
          <a:p>
            <a:r>
              <a:rPr lang="es-ES" dirty="0" err="1"/>
              <a:t>Hamza</a:t>
            </a:r>
            <a:r>
              <a:rPr lang="es-ES" dirty="0"/>
              <a:t> </a:t>
            </a:r>
            <a:r>
              <a:rPr lang="es-ES" dirty="0" err="1"/>
              <a:t>Bendelladj</a:t>
            </a:r>
            <a:r>
              <a:rPr lang="es-ES" dirty="0"/>
              <a:t> “el hacker feliz”</a:t>
            </a:r>
          </a:p>
        </p:txBody>
      </p:sp>
      <p:sp>
        <p:nvSpPr>
          <p:cNvPr id="17" name="Rectángulo 16">
            <a:extLst>
              <a:ext uri="{FF2B5EF4-FFF2-40B4-BE49-F238E27FC236}">
                <a16:creationId xmlns:a16="http://schemas.microsoft.com/office/drawing/2014/main" id="{4C174245-BCBA-446E-AD35-270791632603}"/>
              </a:ext>
            </a:extLst>
          </p:cNvPr>
          <p:cNvSpPr/>
          <p:nvPr/>
        </p:nvSpPr>
        <p:spPr>
          <a:xfrm rot="19725916">
            <a:off x="8992275" y="3708595"/>
            <a:ext cx="3191644" cy="923330"/>
          </a:xfrm>
          <a:prstGeom prst="rect">
            <a:avLst/>
          </a:prstGeom>
          <a:noFill/>
        </p:spPr>
        <p:txBody>
          <a:bodyPr wrap="none" lIns="91440" tIns="45720" rIns="91440" bIns="45720">
            <a:spAutoFit/>
          </a:bodyPr>
          <a:lstStyle/>
          <a:p>
            <a:pPr algn="ctr"/>
            <a:r>
              <a:rPr lang="es-ES" sz="5400" b="1" cap="none" spc="0" dirty="0">
                <a:ln w="22225">
                  <a:solidFill>
                    <a:schemeClr val="tx1"/>
                  </a:solidFill>
                  <a:prstDash val="solid"/>
                </a:ln>
                <a:solidFill>
                  <a:srgbClr val="FF0000"/>
                </a:solidFill>
                <a:effectLst/>
              </a:rPr>
              <a:t>Capturado</a:t>
            </a:r>
          </a:p>
        </p:txBody>
      </p:sp>
      <p:pic>
        <p:nvPicPr>
          <p:cNvPr id="3" name="Imagen 2">
            <a:extLst>
              <a:ext uri="{FF2B5EF4-FFF2-40B4-BE49-F238E27FC236}">
                <a16:creationId xmlns:a16="http://schemas.microsoft.com/office/drawing/2014/main" id="{D6875054-018B-49C0-A290-7A6CEAFC0F25}"/>
              </a:ext>
            </a:extLst>
          </p:cNvPr>
          <p:cNvPicPr>
            <a:picLocks noChangeAspect="1"/>
          </p:cNvPicPr>
          <p:nvPr/>
        </p:nvPicPr>
        <p:blipFill>
          <a:blip r:embed="rId9"/>
          <a:stretch>
            <a:fillRect/>
          </a:stretch>
        </p:blipFill>
        <p:spPr>
          <a:xfrm>
            <a:off x="372692" y="1480380"/>
            <a:ext cx="2046417" cy="1359406"/>
          </a:xfrm>
          <a:prstGeom prst="rect">
            <a:avLst/>
          </a:prstGeom>
          <a:ln>
            <a:noFill/>
          </a:ln>
          <a:effectLst>
            <a:outerShdw blurRad="190500" algn="tl" rotWithShape="0">
              <a:srgbClr val="000000">
                <a:alpha val="70000"/>
              </a:srgbClr>
            </a:outerShdw>
          </a:effectLst>
        </p:spPr>
      </p:pic>
      <p:pic>
        <p:nvPicPr>
          <p:cNvPr id="4" name="Imagen 3">
            <a:extLst>
              <a:ext uri="{FF2B5EF4-FFF2-40B4-BE49-F238E27FC236}">
                <a16:creationId xmlns:a16="http://schemas.microsoft.com/office/drawing/2014/main" id="{AA981D32-7252-4591-8EED-801E260B9141}"/>
              </a:ext>
            </a:extLst>
          </p:cNvPr>
          <p:cNvPicPr>
            <a:picLocks noChangeAspect="1"/>
          </p:cNvPicPr>
          <p:nvPr/>
        </p:nvPicPr>
        <p:blipFill>
          <a:blip r:embed="rId10"/>
          <a:stretch>
            <a:fillRect/>
          </a:stretch>
        </p:blipFill>
        <p:spPr>
          <a:xfrm>
            <a:off x="5072791" y="1501716"/>
            <a:ext cx="2046417" cy="1359406"/>
          </a:xfrm>
          <a:prstGeom prst="rect">
            <a:avLst/>
          </a:prstGeom>
          <a:ln>
            <a:noFill/>
          </a:ln>
          <a:effectLst>
            <a:outerShdw blurRad="190500" algn="tl" rotWithShape="0">
              <a:srgbClr val="000000">
                <a:alpha val="70000"/>
              </a:srgbClr>
            </a:outerShdw>
          </a:effectLst>
        </p:spPr>
      </p:pic>
      <p:pic>
        <p:nvPicPr>
          <p:cNvPr id="7" name="Imagen 6">
            <a:extLst>
              <a:ext uri="{FF2B5EF4-FFF2-40B4-BE49-F238E27FC236}">
                <a16:creationId xmlns:a16="http://schemas.microsoft.com/office/drawing/2014/main" id="{CE30345D-E5A0-4DC5-844B-850F1A50E036}"/>
              </a:ext>
            </a:extLst>
          </p:cNvPr>
          <p:cNvPicPr>
            <a:picLocks noChangeAspect="1"/>
          </p:cNvPicPr>
          <p:nvPr/>
        </p:nvPicPr>
        <p:blipFill>
          <a:blip r:embed="rId11"/>
          <a:stretch>
            <a:fillRect/>
          </a:stretch>
        </p:blipFill>
        <p:spPr>
          <a:xfrm>
            <a:off x="2690751" y="1501716"/>
            <a:ext cx="2167498" cy="1359406"/>
          </a:xfrm>
          <a:prstGeom prst="rect">
            <a:avLst/>
          </a:prstGeom>
          <a:ln>
            <a:noFill/>
          </a:ln>
          <a:effectLst>
            <a:outerShdw blurRad="190500" algn="tl" rotWithShape="0">
              <a:srgbClr val="000000">
                <a:alpha val="70000"/>
              </a:srgbClr>
            </a:outerShdw>
          </a:effectLst>
        </p:spPr>
      </p:pic>
      <p:graphicFrame>
        <p:nvGraphicFramePr>
          <p:cNvPr id="14" name="Diagrama 13">
            <a:extLst>
              <a:ext uri="{FF2B5EF4-FFF2-40B4-BE49-F238E27FC236}">
                <a16:creationId xmlns:a16="http://schemas.microsoft.com/office/drawing/2014/main" id="{41D6EEEC-3E78-4D27-9553-76605E6F0942}"/>
              </a:ext>
            </a:extLst>
          </p:cNvPr>
          <p:cNvGraphicFramePr/>
          <p:nvPr>
            <p:extLst>
              <p:ext uri="{D42A27DB-BD31-4B8C-83A1-F6EECF244321}">
                <p14:modId xmlns:p14="http://schemas.microsoft.com/office/powerpoint/2010/main" val="4217225857"/>
              </p:ext>
            </p:extLst>
          </p:nvPr>
        </p:nvGraphicFramePr>
        <p:xfrm>
          <a:off x="300642" y="3094604"/>
          <a:ext cx="6818566" cy="109124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892562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170F2E53-7B08-4D21-81E8-FBB917944A5E}"/>
              </a:ext>
            </a:extLst>
          </p:cNvPr>
          <p:cNvPicPr>
            <a:picLocks noChangeAspect="1"/>
          </p:cNvPicPr>
          <p:nvPr/>
        </p:nvPicPr>
        <p:blipFill>
          <a:blip r:embed="rId3"/>
          <a:stretch>
            <a:fillRect/>
          </a:stretch>
        </p:blipFill>
        <p:spPr>
          <a:xfrm>
            <a:off x="7926827" y="1997253"/>
            <a:ext cx="4170807" cy="2447925"/>
          </a:xfrm>
          <a:prstGeom prst="rect">
            <a:avLst/>
          </a:prstGeom>
        </p:spPr>
      </p:pic>
      <p:sp>
        <p:nvSpPr>
          <p:cNvPr id="2" name="Título 1">
            <a:extLst>
              <a:ext uri="{FF2B5EF4-FFF2-40B4-BE49-F238E27FC236}">
                <a16:creationId xmlns:a16="http://schemas.microsoft.com/office/drawing/2014/main" id="{82AFFEF5-2453-4B0C-A90D-0FB20CD3D11C}"/>
              </a:ext>
            </a:extLst>
          </p:cNvPr>
          <p:cNvSpPr>
            <a:spLocks noGrp="1"/>
          </p:cNvSpPr>
          <p:nvPr>
            <p:ph type="title"/>
          </p:nvPr>
        </p:nvSpPr>
        <p:spPr/>
        <p:txBody>
          <a:bodyPr/>
          <a:lstStyle/>
          <a:p>
            <a:r>
              <a:rPr lang="es-ES" dirty="0"/>
              <a:t>La parábola de Kevin </a:t>
            </a:r>
            <a:r>
              <a:rPr lang="es-ES" dirty="0" err="1"/>
              <a:t>Mitnick</a:t>
            </a:r>
            <a:endParaRPr lang="es-ES" dirty="0"/>
          </a:p>
        </p:txBody>
      </p:sp>
      <p:sp>
        <p:nvSpPr>
          <p:cNvPr id="8" name="Rectángulo 7">
            <a:extLst>
              <a:ext uri="{FF2B5EF4-FFF2-40B4-BE49-F238E27FC236}">
                <a16:creationId xmlns:a16="http://schemas.microsoft.com/office/drawing/2014/main" id="{F251A76F-4815-4F6D-9C18-40BE45D482BB}"/>
              </a:ext>
            </a:extLst>
          </p:cNvPr>
          <p:cNvSpPr/>
          <p:nvPr/>
        </p:nvSpPr>
        <p:spPr>
          <a:xfrm>
            <a:off x="3849816" y="2672149"/>
            <a:ext cx="4492368" cy="1513702"/>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a:lstStyle/>
          <a:p>
            <a:endParaRPr lang="es-MX"/>
          </a:p>
        </p:txBody>
      </p:sp>
      <p:graphicFrame>
        <p:nvGraphicFramePr>
          <p:cNvPr id="10" name="Diagrama 9">
            <a:extLst>
              <a:ext uri="{FF2B5EF4-FFF2-40B4-BE49-F238E27FC236}">
                <a16:creationId xmlns:a16="http://schemas.microsoft.com/office/drawing/2014/main" id="{6B32EA85-4E5B-4D42-89C5-E67CE884FDDE}"/>
              </a:ext>
            </a:extLst>
          </p:cNvPr>
          <p:cNvGraphicFramePr/>
          <p:nvPr>
            <p:extLst>
              <p:ext uri="{D42A27DB-BD31-4B8C-83A1-F6EECF244321}">
                <p14:modId xmlns:p14="http://schemas.microsoft.com/office/powerpoint/2010/main" val="3802674699"/>
              </p:ext>
            </p:extLst>
          </p:nvPr>
        </p:nvGraphicFramePr>
        <p:xfrm>
          <a:off x="263245" y="4280227"/>
          <a:ext cx="7173141" cy="24445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Rectángulo 11">
            <a:extLst>
              <a:ext uri="{FF2B5EF4-FFF2-40B4-BE49-F238E27FC236}">
                <a16:creationId xmlns:a16="http://schemas.microsoft.com/office/drawing/2014/main" id="{26881CA8-3499-41E2-895C-DF18FA3C088B}"/>
              </a:ext>
            </a:extLst>
          </p:cNvPr>
          <p:cNvSpPr/>
          <p:nvPr/>
        </p:nvSpPr>
        <p:spPr>
          <a:xfrm>
            <a:off x="9286967" y="4472391"/>
            <a:ext cx="1450525" cy="369332"/>
          </a:xfrm>
          <a:prstGeom prst="rect">
            <a:avLst/>
          </a:prstGeom>
        </p:spPr>
        <p:txBody>
          <a:bodyPr wrap="none">
            <a:spAutoFit/>
          </a:bodyPr>
          <a:lstStyle/>
          <a:p>
            <a:r>
              <a:rPr lang="es-ES" dirty="0"/>
              <a:t>Kevin </a:t>
            </a:r>
            <a:r>
              <a:rPr lang="es-ES" dirty="0" err="1"/>
              <a:t>Mitnick</a:t>
            </a:r>
            <a:endParaRPr lang="es-ES" dirty="0"/>
          </a:p>
        </p:txBody>
      </p:sp>
      <p:sp>
        <p:nvSpPr>
          <p:cNvPr id="17" name="Rectángulo 16">
            <a:extLst>
              <a:ext uri="{FF2B5EF4-FFF2-40B4-BE49-F238E27FC236}">
                <a16:creationId xmlns:a16="http://schemas.microsoft.com/office/drawing/2014/main" id="{4C174245-BCBA-446E-AD35-270791632603}"/>
              </a:ext>
            </a:extLst>
          </p:cNvPr>
          <p:cNvSpPr/>
          <p:nvPr/>
        </p:nvSpPr>
        <p:spPr>
          <a:xfrm rot="19725916">
            <a:off x="7151900" y="1967649"/>
            <a:ext cx="3191644" cy="923330"/>
          </a:xfrm>
          <a:prstGeom prst="rect">
            <a:avLst/>
          </a:prstGeom>
          <a:noFill/>
        </p:spPr>
        <p:txBody>
          <a:bodyPr wrap="none" lIns="91440" tIns="45720" rIns="91440" bIns="45720">
            <a:spAutoFit/>
          </a:bodyPr>
          <a:lstStyle/>
          <a:p>
            <a:pPr algn="ctr"/>
            <a:r>
              <a:rPr lang="es-ES" sz="5400" b="1" cap="none" spc="0" dirty="0">
                <a:ln w="22225">
                  <a:solidFill>
                    <a:schemeClr val="tx1"/>
                  </a:solidFill>
                  <a:prstDash val="solid"/>
                </a:ln>
                <a:solidFill>
                  <a:srgbClr val="FF0000"/>
                </a:solidFill>
                <a:effectLst/>
              </a:rPr>
              <a:t>Capturado</a:t>
            </a:r>
          </a:p>
        </p:txBody>
      </p:sp>
      <p:pic>
        <p:nvPicPr>
          <p:cNvPr id="5" name="Imagen 4">
            <a:extLst>
              <a:ext uri="{FF2B5EF4-FFF2-40B4-BE49-F238E27FC236}">
                <a16:creationId xmlns:a16="http://schemas.microsoft.com/office/drawing/2014/main" id="{3B6235F4-B708-4A72-9246-787C1EDD3D69}"/>
              </a:ext>
            </a:extLst>
          </p:cNvPr>
          <p:cNvPicPr>
            <a:picLocks noChangeAspect="1"/>
          </p:cNvPicPr>
          <p:nvPr/>
        </p:nvPicPr>
        <p:blipFill>
          <a:blip r:embed="rId9"/>
          <a:stretch>
            <a:fillRect/>
          </a:stretch>
        </p:blipFill>
        <p:spPr>
          <a:xfrm>
            <a:off x="559855" y="1791086"/>
            <a:ext cx="2647950" cy="1762125"/>
          </a:xfrm>
          <a:prstGeom prst="rect">
            <a:avLst/>
          </a:prstGeom>
          <a:ln>
            <a:noFill/>
          </a:ln>
          <a:effectLst>
            <a:outerShdw blurRad="190500" algn="tl" rotWithShape="0">
              <a:srgbClr val="000000">
                <a:alpha val="70000"/>
              </a:srgbClr>
            </a:outerShdw>
          </a:effectLst>
        </p:spPr>
      </p:pic>
      <p:pic>
        <p:nvPicPr>
          <p:cNvPr id="6" name="Imagen 5">
            <a:extLst>
              <a:ext uri="{FF2B5EF4-FFF2-40B4-BE49-F238E27FC236}">
                <a16:creationId xmlns:a16="http://schemas.microsoft.com/office/drawing/2014/main" id="{6253A87B-517F-4458-B196-4D8C6B6E5390}"/>
              </a:ext>
            </a:extLst>
          </p:cNvPr>
          <p:cNvPicPr>
            <a:picLocks noChangeAspect="1"/>
          </p:cNvPicPr>
          <p:nvPr/>
        </p:nvPicPr>
        <p:blipFill>
          <a:blip r:embed="rId10"/>
          <a:stretch>
            <a:fillRect/>
          </a:stretch>
        </p:blipFill>
        <p:spPr>
          <a:xfrm>
            <a:off x="3703417" y="2343974"/>
            <a:ext cx="3581400" cy="561975"/>
          </a:xfrm>
          <a:prstGeom prst="rect">
            <a:avLst/>
          </a:prstGeom>
        </p:spPr>
      </p:pic>
    </p:spTree>
    <p:extLst>
      <p:ext uri="{BB962C8B-B14F-4D97-AF65-F5344CB8AC3E}">
        <p14:creationId xmlns:p14="http://schemas.microsoft.com/office/powerpoint/2010/main" val="3752159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E2681E0-CEB9-40A6-AD0B-C7F1DB3DA4B2}"/>
              </a:ext>
            </a:extLst>
          </p:cNvPr>
          <p:cNvPicPr>
            <a:picLocks noChangeAspect="1"/>
          </p:cNvPicPr>
          <p:nvPr/>
        </p:nvPicPr>
        <p:blipFill>
          <a:blip r:embed="rId3"/>
          <a:stretch>
            <a:fillRect/>
          </a:stretch>
        </p:blipFill>
        <p:spPr>
          <a:xfrm>
            <a:off x="8402159" y="1348468"/>
            <a:ext cx="3257102" cy="4384032"/>
          </a:xfrm>
          <a:prstGeom prst="rect">
            <a:avLst/>
          </a:prstGeom>
        </p:spPr>
      </p:pic>
      <p:sp>
        <p:nvSpPr>
          <p:cNvPr id="2" name="Título 1">
            <a:extLst>
              <a:ext uri="{FF2B5EF4-FFF2-40B4-BE49-F238E27FC236}">
                <a16:creationId xmlns:a16="http://schemas.microsoft.com/office/drawing/2014/main" id="{82AFFEF5-2453-4B0C-A90D-0FB20CD3D11C}"/>
              </a:ext>
            </a:extLst>
          </p:cNvPr>
          <p:cNvSpPr>
            <a:spLocks noGrp="1"/>
          </p:cNvSpPr>
          <p:nvPr>
            <p:ph type="title"/>
          </p:nvPr>
        </p:nvSpPr>
        <p:spPr/>
        <p:txBody>
          <a:bodyPr/>
          <a:lstStyle/>
          <a:p>
            <a:r>
              <a:rPr lang="es-ES" dirty="0" err="1"/>
              <a:t>Poulsen</a:t>
            </a:r>
            <a:r>
              <a:rPr lang="es-ES" dirty="0"/>
              <a:t> y el ataque a ARPANET</a:t>
            </a:r>
          </a:p>
        </p:txBody>
      </p:sp>
      <p:sp>
        <p:nvSpPr>
          <p:cNvPr id="8" name="Rectángulo 7">
            <a:extLst>
              <a:ext uri="{FF2B5EF4-FFF2-40B4-BE49-F238E27FC236}">
                <a16:creationId xmlns:a16="http://schemas.microsoft.com/office/drawing/2014/main" id="{F251A76F-4815-4F6D-9C18-40BE45D482BB}"/>
              </a:ext>
            </a:extLst>
          </p:cNvPr>
          <p:cNvSpPr/>
          <p:nvPr/>
        </p:nvSpPr>
        <p:spPr>
          <a:xfrm>
            <a:off x="3849816" y="2672149"/>
            <a:ext cx="4492368" cy="1513702"/>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a:lstStyle/>
          <a:p>
            <a:endParaRPr lang="es-MX"/>
          </a:p>
        </p:txBody>
      </p:sp>
      <p:graphicFrame>
        <p:nvGraphicFramePr>
          <p:cNvPr id="10" name="Diagrama 9">
            <a:extLst>
              <a:ext uri="{FF2B5EF4-FFF2-40B4-BE49-F238E27FC236}">
                <a16:creationId xmlns:a16="http://schemas.microsoft.com/office/drawing/2014/main" id="{6B32EA85-4E5B-4D42-89C5-E67CE884FDDE}"/>
              </a:ext>
            </a:extLst>
          </p:cNvPr>
          <p:cNvGraphicFramePr/>
          <p:nvPr>
            <p:extLst>
              <p:ext uri="{D42A27DB-BD31-4B8C-83A1-F6EECF244321}">
                <p14:modId xmlns:p14="http://schemas.microsoft.com/office/powerpoint/2010/main" val="1333933951"/>
              </p:ext>
            </p:extLst>
          </p:nvPr>
        </p:nvGraphicFramePr>
        <p:xfrm>
          <a:off x="263245" y="4280227"/>
          <a:ext cx="7173141" cy="24445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Rectángulo 11">
            <a:extLst>
              <a:ext uri="{FF2B5EF4-FFF2-40B4-BE49-F238E27FC236}">
                <a16:creationId xmlns:a16="http://schemas.microsoft.com/office/drawing/2014/main" id="{26881CA8-3499-41E2-895C-DF18FA3C088B}"/>
              </a:ext>
            </a:extLst>
          </p:cNvPr>
          <p:cNvSpPr/>
          <p:nvPr/>
        </p:nvSpPr>
        <p:spPr>
          <a:xfrm>
            <a:off x="9217315" y="5732500"/>
            <a:ext cx="1537280" cy="369332"/>
          </a:xfrm>
          <a:prstGeom prst="rect">
            <a:avLst/>
          </a:prstGeom>
        </p:spPr>
        <p:txBody>
          <a:bodyPr wrap="none">
            <a:spAutoFit/>
          </a:bodyPr>
          <a:lstStyle/>
          <a:p>
            <a:r>
              <a:rPr lang="es-ES" dirty="0"/>
              <a:t>Kevin </a:t>
            </a:r>
            <a:r>
              <a:rPr lang="es-ES" dirty="0" err="1"/>
              <a:t>Poulsen</a:t>
            </a:r>
            <a:r>
              <a:rPr lang="es-ES" dirty="0"/>
              <a:t> </a:t>
            </a:r>
          </a:p>
        </p:txBody>
      </p:sp>
      <p:sp>
        <p:nvSpPr>
          <p:cNvPr id="17" name="Rectángulo 16">
            <a:extLst>
              <a:ext uri="{FF2B5EF4-FFF2-40B4-BE49-F238E27FC236}">
                <a16:creationId xmlns:a16="http://schemas.microsoft.com/office/drawing/2014/main" id="{4C174245-BCBA-446E-AD35-270791632603}"/>
              </a:ext>
            </a:extLst>
          </p:cNvPr>
          <p:cNvSpPr/>
          <p:nvPr/>
        </p:nvSpPr>
        <p:spPr>
          <a:xfrm rot="19725916">
            <a:off x="7360243" y="1191624"/>
            <a:ext cx="3191644" cy="923330"/>
          </a:xfrm>
          <a:prstGeom prst="rect">
            <a:avLst/>
          </a:prstGeom>
          <a:noFill/>
        </p:spPr>
        <p:txBody>
          <a:bodyPr wrap="none" lIns="91440" tIns="45720" rIns="91440" bIns="45720">
            <a:spAutoFit/>
          </a:bodyPr>
          <a:lstStyle/>
          <a:p>
            <a:pPr algn="ctr"/>
            <a:r>
              <a:rPr lang="es-ES" sz="5400" b="1" cap="none" spc="0" dirty="0">
                <a:ln w="22225">
                  <a:solidFill>
                    <a:schemeClr val="tx1"/>
                  </a:solidFill>
                  <a:prstDash val="solid"/>
                </a:ln>
                <a:solidFill>
                  <a:srgbClr val="FF0000"/>
                </a:solidFill>
                <a:effectLst/>
              </a:rPr>
              <a:t>Capturado</a:t>
            </a:r>
          </a:p>
        </p:txBody>
      </p:sp>
      <p:pic>
        <p:nvPicPr>
          <p:cNvPr id="3" name="Imagen 2">
            <a:extLst>
              <a:ext uri="{FF2B5EF4-FFF2-40B4-BE49-F238E27FC236}">
                <a16:creationId xmlns:a16="http://schemas.microsoft.com/office/drawing/2014/main" id="{0755D302-D819-47D5-BD11-6E32F7519E18}"/>
              </a:ext>
            </a:extLst>
          </p:cNvPr>
          <p:cNvPicPr>
            <a:picLocks noChangeAspect="1"/>
          </p:cNvPicPr>
          <p:nvPr/>
        </p:nvPicPr>
        <p:blipFill>
          <a:blip r:embed="rId9"/>
          <a:stretch>
            <a:fillRect/>
          </a:stretch>
        </p:blipFill>
        <p:spPr>
          <a:xfrm>
            <a:off x="501570" y="1934635"/>
            <a:ext cx="2517002" cy="637116"/>
          </a:xfrm>
          <a:prstGeom prst="rect">
            <a:avLst/>
          </a:prstGeom>
        </p:spPr>
      </p:pic>
      <p:pic>
        <p:nvPicPr>
          <p:cNvPr id="7" name="Imagen 6">
            <a:extLst>
              <a:ext uri="{FF2B5EF4-FFF2-40B4-BE49-F238E27FC236}">
                <a16:creationId xmlns:a16="http://schemas.microsoft.com/office/drawing/2014/main" id="{003DCA7C-8049-4324-B805-040958BB21AB}"/>
              </a:ext>
            </a:extLst>
          </p:cNvPr>
          <p:cNvPicPr>
            <a:picLocks noChangeAspect="1"/>
          </p:cNvPicPr>
          <p:nvPr/>
        </p:nvPicPr>
        <p:blipFill rotWithShape="1">
          <a:blip r:embed="rId10"/>
          <a:srcRect b="5978"/>
          <a:stretch/>
        </p:blipFill>
        <p:spPr>
          <a:xfrm>
            <a:off x="2436785" y="2701579"/>
            <a:ext cx="2403053" cy="1484272"/>
          </a:xfrm>
          <a:prstGeom prst="rect">
            <a:avLst/>
          </a:prstGeom>
        </p:spPr>
      </p:pic>
      <p:pic>
        <p:nvPicPr>
          <p:cNvPr id="15" name="Imagen 14">
            <a:extLst>
              <a:ext uri="{FF2B5EF4-FFF2-40B4-BE49-F238E27FC236}">
                <a16:creationId xmlns:a16="http://schemas.microsoft.com/office/drawing/2014/main" id="{87184B87-0BCF-4168-AE74-F6C49E6D5DE2}"/>
              </a:ext>
            </a:extLst>
          </p:cNvPr>
          <p:cNvPicPr>
            <a:picLocks noChangeAspect="1"/>
          </p:cNvPicPr>
          <p:nvPr/>
        </p:nvPicPr>
        <p:blipFill>
          <a:blip r:embed="rId11"/>
          <a:stretch>
            <a:fillRect/>
          </a:stretch>
        </p:blipFill>
        <p:spPr>
          <a:xfrm>
            <a:off x="5033198" y="1646735"/>
            <a:ext cx="1924050" cy="1552575"/>
          </a:xfrm>
          <a:prstGeom prst="rect">
            <a:avLst/>
          </a:prstGeom>
        </p:spPr>
      </p:pic>
    </p:spTree>
    <p:extLst>
      <p:ext uri="{BB962C8B-B14F-4D97-AF65-F5344CB8AC3E}">
        <p14:creationId xmlns:p14="http://schemas.microsoft.com/office/powerpoint/2010/main" val="1237034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94AB3A83-8984-4A76-9161-4E063BAF0217}"/>
              </a:ext>
            </a:extLst>
          </p:cNvPr>
          <p:cNvPicPr>
            <a:picLocks noChangeAspect="1"/>
          </p:cNvPicPr>
          <p:nvPr/>
        </p:nvPicPr>
        <p:blipFill>
          <a:blip r:embed="rId3"/>
          <a:stretch>
            <a:fillRect/>
          </a:stretch>
        </p:blipFill>
        <p:spPr>
          <a:xfrm>
            <a:off x="8547058" y="2267959"/>
            <a:ext cx="2409825" cy="1714500"/>
          </a:xfrm>
          <a:prstGeom prst="rect">
            <a:avLst/>
          </a:prstGeom>
        </p:spPr>
      </p:pic>
      <p:sp>
        <p:nvSpPr>
          <p:cNvPr id="2" name="Título 1">
            <a:extLst>
              <a:ext uri="{FF2B5EF4-FFF2-40B4-BE49-F238E27FC236}">
                <a16:creationId xmlns:a16="http://schemas.microsoft.com/office/drawing/2014/main" id="{82AFFEF5-2453-4B0C-A90D-0FB20CD3D11C}"/>
              </a:ext>
            </a:extLst>
          </p:cNvPr>
          <p:cNvSpPr>
            <a:spLocks noGrp="1"/>
          </p:cNvSpPr>
          <p:nvPr>
            <p:ph type="title"/>
          </p:nvPr>
        </p:nvSpPr>
        <p:spPr/>
        <p:txBody>
          <a:bodyPr/>
          <a:lstStyle/>
          <a:p>
            <a:r>
              <a:rPr lang="es-ES" dirty="0"/>
              <a:t>El día que Ucrania se quedó sin luz</a:t>
            </a:r>
          </a:p>
        </p:txBody>
      </p:sp>
      <p:sp>
        <p:nvSpPr>
          <p:cNvPr id="8" name="Rectángulo 7">
            <a:extLst>
              <a:ext uri="{FF2B5EF4-FFF2-40B4-BE49-F238E27FC236}">
                <a16:creationId xmlns:a16="http://schemas.microsoft.com/office/drawing/2014/main" id="{F251A76F-4815-4F6D-9C18-40BE45D482BB}"/>
              </a:ext>
            </a:extLst>
          </p:cNvPr>
          <p:cNvSpPr/>
          <p:nvPr/>
        </p:nvSpPr>
        <p:spPr>
          <a:xfrm>
            <a:off x="3849816" y="2672149"/>
            <a:ext cx="4492368" cy="1513702"/>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a:lstStyle/>
          <a:p>
            <a:endParaRPr lang="es-MX"/>
          </a:p>
        </p:txBody>
      </p:sp>
      <p:graphicFrame>
        <p:nvGraphicFramePr>
          <p:cNvPr id="10" name="Diagrama 9">
            <a:extLst>
              <a:ext uri="{FF2B5EF4-FFF2-40B4-BE49-F238E27FC236}">
                <a16:creationId xmlns:a16="http://schemas.microsoft.com/office/drawing/2014/main" id="{6B32EA85-4E5B-4D42-89C5-E67CE884FDDE}"/>
              </a:ext>
            </a:extLst>
          </p:cNvPr>
          <p:cNvGraphicFramePr/>
          <p:nvPr>
            <p:extLst>
              <p:ext uri="{D42A27DB-BD31-4B8C-83A1-F6EECF244321}">
                <p14:modId xmlns:p14="http://schemas.microsoft.com/office/powerpoint/2010/main" val="4088875053"/>
              </p:ext>
            </p:extLst>
          </p:nvPr>
        </p:nvGraphicFramePr>
        <p:xfrm>
          <a:off x="263245" y="4280227"/>
          <a:ext cx="7173141" cy="24445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Rectángulo 11">
            <a:extLst>
              <a:ext uri="{FF2B5EF4-FFF2-40B4-BE49-F238E27FC236}">
                <a16:creationId xmlns:a16="http://schemas.microsoft.com/office/drawing/2014/main" id="{26881CA8-3499-41E2-895C-DF18FA3C088B}"/>
              </a:ext>
            </a:extLst>
          </p:cNvPr>
          <p:cNvSpPr/>
          <p:nvPr/>
        </p:nvSpPr>
        <p:spPr>
          <a:xfrm>
            <a:off x="9248466" y="3980053"/>
            <a:ext cx="1007007" cy="369332"/>
          </a:xfrm>
          <a:prstGeom prst="rect">
            <a:avLst/>
          </a:prstGeom>
        </p:spPr>
        <p:txBody>
          <a:bodyPr wrap="none">
            <a:spAutoFit/>
          </a:bodyPr>
          <a:lstStyle/>
          <a:p>
            <a:r>
              <a:rPr lang="es-ES" dirty="0"/>
              <a:t>Rusia???</a:t>
            </a:r>
          </a:p>
        </p:txBody>
      </p:sp>
      <p:sp>
        <p:nvSpPr>
          <p:cNvPr id="17" name="Rectángulo 16">
            <a:extLst>
              <a:ext uri="{FF2B5EF4-FFF2-40B4-BE49-F238E27FC236}">
                <a16:creationId xmlns:a16="http://schemas.microsoft.com/office/drawing/2014/main" id="{4C174245-BCBA-446E-AD35-270791632603}"/>
              </a:ext>
            </a:extLst>
          </p:cNvPr>
          <p:cNvSpPr/>
          <p:nvPr/>
        </p:nvSpPr>
        <p:spPr>
          <a:xfrm rot="19725916">
            <a:off x="7204105" y="1687590"/>
            <a:ext cx="3850541" cy="923330"/>
          </a:xfrm>
          <a:prstGeom prst="rect">
            <a:avLst/>
          </a:prstGeom>
          <a:noFill/>
        </p:spPr>
        <p:txBody>
          <a:bodyPr wrap="none" lIns="91440" tIns="45720" rIns="91440" bIns="45720">
            <a:spAutoFit/>
          </a:bodyPr>
          <a:lstStyle/>
          <a:p>
            <a:pPr algn="ctr"/>
            <a:r>
              <a:rPr lang="es-ES" sz="5400" b="1" cap="none" spc="0" dirty="0">
                <a:ln w="22225">
                  <a:solidFill>
                    <a:schemeClr val="tx1"/>
                  </a:solidFill>
                  <a:prstDash val="solid"/>
                </a:ln>
                <a:solidFill>
                  <a:srgbClr val="FF0000"/>
                </a:solidFill>
                <a:effectLst/>
              </a:rPr>
              <a:t>Desconocido</a:t>
            </a:r>
          </a:p>
        </p:txBody>
      </p:sp>
      <p:pic>
        <p:nvPicPr>
          <p:cNvPr id="5" name="Imagen 4">
            <a:extLst>
              <a:ext uri="{FF2B5EF4-FFF2-40B4-BE49-F238E27FC236}">
                <a16:creationId xmlns:a16="http://schemas.microsoft.com/office/drawing/2014/main" id="{2B018D29-40CF-4DC4-9ED2-FAD06F830D77}"/>
              </a:ext>
            </a:extLst>
          </p:cNvPr>
          <p:cNvPicPr>
            <a:picLocks noChangeAspect="1"/>
          </p:cNvPicPr>
          <p:nvPr/>
        </p:nvPicPr>
        <p:blipFill>
          <a:blip r:embed="rId9"/>
          <a:stretch>
            <a:fillRect/>
          </a:stretch>
        </p:blipFill>
        <p:spPr>
          <a:xfrm>
            <a:off x="838200" y="1997094"/>
            <a:ext cx="2771775" cy="1714500"/>
          </a:xfrm>
          <a:prstGeom prst="rect">
            <a:avLst/>
          </a:prstGeom>
          <a:ln>
            <a:noFill/>
          </a:ln>
          <a:effectLst>
            <a:outerShdw blurRad="190500" algn="tl" rotWithShape="0">
              <a:srgbClr val="000000">
                <a:alpha val="70000"/>
              </a:srgbClr>
            </a:outerShdw>
          </a:effectLst>
        </p:spPr>
      </p:pic>
      <p:pic>
        <p:nvPicPr>
          <p:cNvPr id="6" name="Imagen 5">
            <a:extLst>
              <a:ext uri="{FF2B5EF4-FFF2-40B4-BE49-F238E27FC236}">
                <a16:creationId xmlns:a16="http://schemas.microsoft.com/office/drawing/2014/main" id="{CB6F60CC-B698-4450-8F7E-91BDF5A6725C}"/>
              </a:ext>
            </a:extLst>
          </p:cNvPr>
          <p:cNvPicPr>
            <a:picLocks noChangeAspect="1"/>
          </p:cNvPicPr>
          <p:nvPr/>
        </p:nvPicPr>
        <p:blipFill>
          <a:blip r:embed="rId10"/>
          <a:stretch>
            <a:fillRect/>
          </a:stretch>
        </p:blipFill>
        <p:spPr>
          <a:xfrm>
            <a:off x="4434177" y="1993075"/>
            <a:ext cx="2333625" cy="17145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06965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17ADEB-BCF0-4DF3-A9C5-6E13C0852E55}"/>
              </a:ext>
            </a:extLst>
          </p:cNvPr>
          <p:cNvSpPr>
            <a:spLocks noGrp="1"/>
          </p:cNvSpPr>
          <p:nvPr>
            <p:ph type="title"/>
          </p:nvPr>
        </p:nvSpPr>
        <p:spPr/>
        <p:txBody>
          <a:bodyPr/>
          <a:lstStyle/>
          <a:p>
            <a:r>
              <a:rPr lang="es-ES" dirty="0"/>
              <a:t>La Inteligencia Artificial en la detección de anomalías</a:t>
            </a:r>
          </a:p>
        </p:txBody>
      </p:sp>
      <p:graphicFrame>
        <p:nvGraphicFramePr>
          <p:cNvPr id="13" name="Diagrama 12">
            <a:extLst>
              <a:ext uri="{FF2B5EF4-FFF2-40B4-BE49-F238E27FC236}">
                <a16:creationId xmlns:a16="http://schemas.microsoft.com/office/drawing/2014/main" id="{390587CE-DCB9-427E-8190-3AF728772D3E}"/>
              </a:ext>
            </a:extLst>
          </p:cNvPr>
          <p:cNvGraphicFramePr/>
          <p:nvPr>
            <p:extLst>
              <p:ext uri="{D42A27DB-BD31-4B8C-83A1-F6EECF244321}">
                <p14:modId xmlns:p14="http://schemas.microsoft.com/office/powerpoint/2010/main" val="3448168082"/>
              </p:ext>
            </p:extLst>
          </p:nvPr>
        </p:nvGraphicFramePr>
        <p:xfrm>
          <a:off x="178444" y="2796303"/>
          <a:ext cx="6544840" cy="2133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Imagen 13">
            <a:extLst>
              <a:ext uri="{FF2B5EF4-FFF2-40B4-BE49-F238E27FC236}">
                <a16:creationId xmlns:a16="http://schemas.microsoft.com/office/drawing/2014/main" id="{33303064-4C49-416B-BD9A-8D660F43BAD0}"/>
              </a:ext>
            </a:extLst>
          </p:cNvPr>
          <p:cNvPicPr>
            <a:picLocks noChangeAspect="1"/>
          </p:cNvPicPr>
          <p:nvPr/>
        </p:nvPicPr>
        <p:blipFill>
          <a:blip r:embed="rId8"/>
          <a:stretch>
            <a:fillRect/>
          </a:stretch>
        </p:blipFill>
        <p:spPr>
          <a:xfrm>
            <a:off x="7134827" y="1423685"/>
            <a:ext cx="4878729" cy="48787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74937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EE172C-0A8E-40E4-A890-790224F69AB0}"/>
              </a:ext>
            </a:extLst>
          </p:cNvPr>
          <p:cNvSpPr>
            <a:spLocks noGrp="1"/>
          </p:cNvSpPr>
          <p:nvPr>
            <p:ph type="title"/>
          </p:nvPr>
        </p:nvSpPr>
        <p:spPr/>
        <p:txBody>
          <a:bodyPr/>
          <a:lstStyle/>
          <a:p>
            <a:r>
              <a:rPr lang="es-ES" dirty="0"/>
              <a:t>Algoritmos más comunes</a:t>
            </a:r>
          </a:p>
        </p:txBody>
      </p:sp>
      <p:graphicFrame>
        <p:nvGraphicFramePr>
          <p:cNvPr id="4" name="Marcador de contenido 3">
            <a:extLst>
              <a:ext uri="{FF2B5EF4-FFF2-40B4-BE49-F238E27FC236}">
                <a16:creationId xmlns:a16="http://schemas.microsoft.com/office/drawing/2014/main" id="{D4B3615C-A8F8-4AC8-8ACF-48FAB392A9A7}"/>
              </a:ext>
            </a:extLst>
          </p:cNvPr>
          <p:cNvGraphicFramePr>
            <a:graphicFrameLocks noGrp="1"/>
          </p:cNvGraphicFramePr>
          <p:nvPr>
            <p:ph idx="1"/>
            <p:extLst>
              <p:ext uri="{D42A27DB-BD31-4B8C-83A1-F6EECF244321}">
                <p14:modId xmlns:p14="http://schemas.microsoft.com/office/powerpoint/2010/main" val="1304966203"/>
              </p:ext>
            </p:extLst>
          </p:nvPr>
        </p:nvGraphicFramePr>
        <p:xfrm>
          <a:off x="317339" y="1814050"/>
          <a:ext cx="11187896" cy="47835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7606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6B26ED-AD59-4A59-981C-5449829EE14B}"/>
              </a:ext>
            </a:extLst>
          </p:cNvPr>
          <p:cNvSpPr>
            <a:spLocks noGrp="1"/>
          </p:cNvSpPr>
          <p:nvPr>
            <p:ph type="title"/>
          </p:nvPr>
        </p:nvSpPr>
        <p:spPr/>
        <p:txBody>
          <a:bodyPr/>
          <a:lstStyle/>
          <a:p>
            <a:r>
              <a:rPr lang="es-ES" dirty="0"/>
              <a:t>Introducción</a:t>
            </a:r>
          </a:p>
        </p:txBody>
      </p:sp>
      <p:graphicFrame>
        <p:nvGraphicFramePr>
          <p:cNvPr id="6" name="Diagrama 5">
            <a:extLst>
              <a:ext uri="{FF2B5EF4-FFF2-40B4-BE49-F238E27FC236}">
                <a16:creationId xmlns:a16="http://schemas.microsoft.com/office/drawing/2014/main" id="{9B552719-4F1A-4F7F-A4E9-3C41E67A285A}"/>
              </a:ext>
            </a:extLst>
          </p:cNvPr>
          <p:cNvGraphicFramePr/>
          <p:nvPr>
            <p:extLst>
              <p:ext uri="{D42A27DB-BD31-4B8C-83A1-F6EECF244321}">
                <p14:modId xmlns:p14="http://schemas.microsoft.com/office/powerpoint/2010/main" val="3314348330"/>
              </p:ext>
            </p:extLst>
          </p:nvPr>
        </p:nvGraphicFramePr>
        <p:xfrm>
          <a:off x="231774" y="2651652"/>
          <a:ext cx="6607175" cy="2072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n 4">
            <a:extLst>
              <a:ext uri="{FF2B5EF4-FFF2-40B4-BE49-F238E27FC236}">
                <a16:creationId xmlns:a16="http://schemas.microsoft.com/office/drawing/2014/main" id="{26DE4C54-C880-4CB7-A983-56CF483B4D7E}"/>
              </a:ext>
            </a:extLst>
          </p:cNvPr>
          <p:cNvPicPr>
            <a:picLocks noChangeAspect="1"/>
          </p:cNvPicPr>
          <p:nvPr/>
        </p:nvPicPr>
        <p:blipFill>
          <a:blip r:embed="rId8"/>
          <a:stretch>
            <a:fillRect/>
          </a:stretch>
        </p:blipFill>
        <p:spPr>
          <a:xfrm>
            <a:off x="7706496" y="1734152"/>
            <a:ext cx="3525796" cy="1853886"/>
          </a:xfrm>
          <a:prstGeom prst="rect">
            <a:avLst/>
          </a:prstGeom>
          <a:ln>
            <a:noFill/>
          </a:ln>
          <a:effectLst>
            <a:outerShdw blurRad="190500" algn="tl" rotWithShape="0">
              <a:srgbClr val="000000">
                <a:alpha val="70000"/>
              </a:srgbClr>
            </a:outerShdw>
          </a:effectLst>
        </p:spPr>
      </p:pic>
      <p:pic>
        <p:nvPicPr>
          <p:cNvPr id="8" name="Imagen 7">
            <a:extLst>
              <a:ext uri="{FF2B5EF4-FFF2-40B4-BE49-F238E27FC236}">
                <a16:creationId xmlns:a16="http://schemas.microsoft.com/office/drawing/2014/main" id="{F68F1665-F1F4-4817-BB4B-BAFA825C92FD}"/>
              </a:ext>
            </a:extLst>
          </p:cNvPr>
          <p:cNvPicPr>
            <a:picLocks noChangeAspect="1"/>
          </p:cNvPicPr>
          <p:nvPr/>
        </p:nvPicPr>
        <p:blipFill>
          <a:blip r:embed="rId9"/>
          <a:stretch>
            <a:fillRect/>
          </a:stretch>
        </p:blipFill>
        <p:spPr>
          <a:xfrm>
            <a:off x="7844094" y="4204918"/>
            <a:ext cx="3195010" cy="20727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17920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a:extLst>
              <a:ext uri="{FF2B5EF4-FFF2-40B4-BE49-F238E27FC236}">
                <a16:creationId xmlns:a16="http://schemas.microsoft.com/office/drawing/2014/main" id="{A01C11D5-AF9E-476B-A06B-1E3A2F88DC0B}"/>
              </a:ext>
            </a:extLst>
          </p:cNvPr>
          <p:cNvGraphicFramePr/>
          <p:nvPr>
            <p:extLst>
              <p:ext uri="{D42A27DB-BD31-4B8C-83A1-F6EECF244321}">
                <p14:modId xmlns:p14="http://schemas.microsoft.com/office/powerpoint/2010/main" val="1025412862"/>
              </p:ext>
            </p:extLst>
          </p:nvPr>
        </p:nvGraphicFramePr>
        <p:xfrm>
          <a:off x="3976547" y="2465408"/>
          <a:ext cx="7922228" cy="4193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n 5">
            <a:extLst>
              <a:ext uri="{FF2B5EF4-FFF2-40B4-BE49-F238E27FC236}">
                <a16:creationId xmlns:a16="http://schemas.microsoft.com/office/drawing/2014/main" id="{B63D88D5-DC91-4C11-88D6-6877E4D873D1}"/>
              </a:ext>
            </a:extLst>
          </p:cNvPr>
          <p:cNvPicPr>
            <a:picLocks noChangeAspect="1"/>
          </p:cNvPicPr>
          <p:nvPr/>
        </p:nvPicPr>
        <p:blipFill>
          <a:blip r:embed="rId8"/>
          <a:stretch>
            <a:fillRect/>
          </a:stretch>
        </p:blipFill>
        <p:spPr>
          <a:xfrm>
            <a:off x="0" y="2465408"/>
            <a:ext cx="3689312" cy="2482891"/>
          </a:xfrm>
          <a:prstGeom prst="rect">
            <a:avLst/>
          </a:prstGeom>
        </p:spPr>
      </p:pic>
      <p:sp>
        <p:nvSpPr>
          <p:cNvPr id="7" name="Título 1">
            <a:extLst>
              <a:ext uri="{FF2B5EF4-FFF2-40B4-BE49-F238E27FC236}">
                <a16:creationId xmlns:a16="http://schemas.microsoft.com/office/drawing/2014/main" id="{B790C2EB-9036-4ED1-BD41-756443A2AA30}"/>
              </a:ext>
            </a:extLst>
          </p:cNvPr>
          <p:cNvSpPr>
            <a:spLocks noGrp="1"/>
          </p:cNvSpPr>
          <p:nvPr>
            <p:ph type="title"/>
          </p:nvPr>
        </p:nvSpPr>
        <p:spPr>
          <a:xfrm>
            <a:off x="838200" y="365125"/>
            <a:ext cx="10515600" cy="1325563"/>
          </a:xfrm>
        </p:spPr>
        <p:txBody>
          <a:bodyPr/>
          <a:lstStyle/>
          <a:p>
            <a:r>
              <a:rPr lang="es-ES" dirty="0"/>
              <a:t>Redes neuronales</a:t>
            </a:r>
          </a:p>
        </p:txBody>
      </p:sp>
    </p:spTree>
    <p:extLst>
      <p:ext uri="{BB962C8B-B14F-4D97-AF65-F5344CB8AC3E}">
        <p14:creationId xmlns:p14="http://schemas.microsoft.com/office/powerpoint/2010/main" val="3648801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a:extLst>
              <a:ext uri="{FF2B5EF4-FFF2-40B4-BE49-F238E27FC236}">
                <a16:creationId xmlns:a16="http://schemas.microsoft.com/office/drawing/2014/main" id="{A01C11D5-AF9E-476B-A06B-1E3A2F88DC0B}"/>
              </a:ext>
            </a:extLst>
          </p:cNvPr>
          <p:cNvGraphicFramePr/>
          <p:nvPr>
            <p:extLst>
              <p:ext uri="{D42A27DB-BD31-4B8C-83A1-F6EECF244321}">
                <p14:modId xmlns:p14="http://schemas.microsoft.com/office/powerpoint/2010/main" val="1278040464"/>
              </p:ext>
            </p:extLst>
          </p:nvPr>
        </p:nvGraphicFramePr>
        <p:xfrm>
          <a:off x="3976547" y="1898248"/>
          <a:ext cx="7922228" cy="4760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ítulo 1">
            <a:extLst>
              <a:ext uri="{FF2B5EF4-FFF2-40B4-BE49-F238E27FC236}">
                <a16:creationId xmlns:a16="http://schemas.microsoft.com/office/drawing/2014/main" id="{B790C2EB-9036-4ED1-BD41-756443A2AA30}"/>
              </a:ext>
            </a:extLst>
          </p:cNvPr>
          <p:cNvSpPr>
            <a:spLocks noGrp="1"/>
          </p:cNvSpPr>
          <p:nvPr>
            <p:ph type="title"/>
          </p:nvPr>
        </p:nvSpPr>
        <p:spPr>
          <a:xfrm>
            <a:off x="838200" y="365125"/>
            <a:ext cx="10515600" cy="1325563"/>
          </a:xfrm>
        </p:spPr>
        <p:txBody>
          <a:bodyPr/>
          <a:lstStyle/>
          <a:p>
            <a:r>
              <a:rPr lang="es-ES" dirty="0" err="1"/>
              <a:t>Clustering</a:t>
            </a:r>
            <a:endParaRPr lang="es-ES" dirty="0"/>
          </a:p>
        </p:txBody>
      </p:sp>
      <p:pic>
        <p:nvPicPr>
          <p:cNvPr id="2" name="Imagen 1">
            <a:extLst>
              <a:ext uri="{FF2B5EF4-FFF2-40B4-BE49-F238E27FC236}">
                <a16:creationId xmlns:a16="http://schemas.microsoft.com/office/drawing/2014/main" id="{20CDED02-53A3-449C-9891-D9C0C407D818}"/>
              </a:ext>
            </a:extLst>
          </p:cNvPr>
          <p:cNvPicPr>
            <a:picLocks noChangeAspect="1"/>
          </p:cNvPicPr>
          <p:nvPr/>
        </p:nvPicPr>
        <p:blipFill>
          <a:blip r:embed="rId8"/>
          <a:stretch>
            <a:fillRect/>
          </a:stretch>
        </p:blipFill>
        <p:spPr>
          <a:xfrm>
            <a:off x="150470" y="1898248"/>
            <a:ext cx="3514591" cy="23424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56228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a:extLst>
              <a:ext uri="{FF2B5EF4-FFF2-40B4-BE49-F238E27FC236}">
                <a16:creationId xmlns:a16="http://schemas.microsoft.com/office/drawing/2014/main" id="{A01C11D5-AF9E-476B-A06B-1E3A2F88DC0B}"/>
              </a:ext>
            </a:extLst>
          </p:cNvPr>
          <p:cNvGraphicFramePr/>
          <p:nvPr>
            <p:extLst>
              <p:ext uri="{D42A27DB-BD31-4B8C-83A1-F6EECF244321}">
                <p14:modId xmlns:p14="http://schemas.microsoft.com/office/powerpoint/2010/main" val="1717235448"/>
              </p:ext>
            </p:extLst>
          </p:nvPr>
        </p:nvGraphicFramePr>
        <p:xfrm>
          <a:off x="3976547" y="1898248"/>
          <a:ext cx="7922228" cy="4760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ítulo 1">
            <a:extLst>
              <a:ext uri="{FF2B5EF4-FFF2-40B4-BE49-F238E27FC236}">
                <a16:creationId xmlns:a16="http://schemas.microsoft.com/office/drawing/2014/main" id="{B790C2EB-9036-4ED1-BD41-756443A2AA30}"/>
              </a:ext>
            </a:extLst>
          </p:cNvPr>
          <p:cNvSpPr>
            <a:spLocks noGrp="1"/>
          </p:cNvSpPr>
          <p:nvPr>
            <p:ph type="title"/>
          </p:nvPr>
        </p:nvSpPr>
        <p:spPr>
          <a:xfrm>
            <a:off x="838200" y="365125"/>
            <a:ext cx="10515600" cy="1325563"/>
          </a:xfrm>
        </p:spPr>
        <p:txBody>
          <a:bodyPr/>
          <a:lstStyle/>
          <a:p>
            <a:r>
              <a:rPr lang="es-ES" dirty="0"/>
              <a:t>Árboles de decisión</a:t>
            </a:r>
          </a:p>
        </p:txBody>
      </p:sp>
      <p:pic>
        <p:nvPicPr>
          <p:cNvPr id="3" name="Imagen 2">
            <a:extLst>
              <a:ext uri="{FF2B5EF4-FFF2-40B4-BE49-F238E27FC236}">
                <a16:creationId xmlns:a16="http://schemas.microsoft.com/office/drawing/2014/main" id="{D09A2E2A-B724-4726-832D-75E1A4FD5FD9}"/>
              </a:ext>
            </a:extLst>
          </p:cNvPr>
          <p:cNvPicPr>
            <a:picLocks noChangeAspect="1"/>
          </p:cNvPicPr>
          <p:nvPr/>
        </p:nvPicPr>
        <p:blipFill>
          <a:blip r:embed="rId8"/>
          <a:stretch>
            <a:fillRect/>
          </a:stretch>
        </p:blipFill>
        <p:spPr>
          <a:xfrm>
            <a:off x="138896" y="1898248"/>
            <a:ext cx="3603225" cy="24249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97956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B16D8A-1BBC-47A8-A816-5F92E7157263}"/>
              </a:ext>
            </a:extLst>
          </p:cNvPr>
          <p:cNvSpPr>
            <a:spLocks noGrp="1"/>
          </p:cNvSpPr>
          <p:nvPr>
            <p:ph type="title"/>
          </p:nvPr>
        </p:nvSpPr>
        <p:spPr/>
        <p:txBody>
          <a:bodyPr/>
          <a:lstStyle/>
          <a:p>
            <a:r>
              <a:rPr lang="es-ES" dirty="0"/>
              <a:t>Caso de estudio </a:t>
            </a:r>
          </a:p>
        </p:txBody>
      </p:sp>
      <p:graphicFrame>
        <p:nvGraphicFramePr>
          <p:cNvPr id="4" name="Diagrama 3">
            <a:extLst>
              <a:ext uri="{FF2B5EF4-FFF2-40B4-BE49-F238E27FC236}">
                <a16:creationId xmlns:a16="http://schemas.microsoft.com/office/drawing/2014/main" id="{0F051B82-1F8A-456F-AD39-B2778D2E7BD6}"/>
              </a:ext>
            </a:extLst>
          </p:cNvPr>
          <p:cNvGraphicFramePr/>
          <p:nvPr>
            <p:extLst>
              <p:ext uri="{D42A27DB-BD31-4B8C-83A1-F6EECF244321}">
                <p14:modId xmlns:p14="http://schemas.microsoft.com/office/powerpoint/2010/main" val="3349255018"/>
              </p:ext>
            </p:extLst>
          </p:nvPr>
        </p:nvGraphicFramePr>
        <p:xfrm>
          <a:off x="399969" y="1690688"/>
          <a:ext cx="11221013" cy="4645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1835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2FC18F-9D8D-460A-8D27-ED4E8771CE95}"/>
              </a:ext>
            </a:extLst>
          </p:cNvPr>
          <p:cNvSpPr>
            <a:spLocks noGrp="1"/>
          </p:cNvSpPr>
          <p:nvPr>
            <p:ph type="title"/>
          </p:nvPr>
        </p:nvSpPr>
        <p:spPr>
          <a:xfrm>
            <a:off x="81024" y="15650"/>
            <a:ext cx="12199716" cy="1325563"/>
          </a:xfrm>
        </p:spPr>
        <p:txBody>
          <a:bodyPr>
            <a:normAutofit/>
          </a:bodyPr>
          <a:lstStyle/>
          <a:p>
            <a:r>
              <a:rPr lang="es-ES" dirty="0"/>
              <a:t>Características del conjunto de datos “conn250k.csv”</a:t>
            </a:r>
          </a:p>
        </p:txBody>
      </p:sp>
      <p:graphicFrame>
        <p:nvGraphicFramePr>
          <p:cNvPr id="5" name="Diagrama 4">
            <a:extLst>
              <a:ext uri="{FF2B5EF4-FFF2-40B4-BE49-F238E27FC236}">
                <a16:creationId xmlns:a16="http://schemas.microsoft.com/office/drawing/2014/main" id="{F6C65A31-628B-4922-B2D0-0E107EF3AB6C}"/>
              </a:ext>
            </a:extLst>
          </p:cNvPr>
          <p:cNvGraphicFramePr/>
          <p:nvPr>
            <p:extLst>
              <p:ext uri="{D42A27DB-BD31-4B8C-83A1-F6EECF244321}">
                <p14:modId xmlns:p14="http://schemas.microsoft.com/office/powerpoint/2010/main" val="3697428033"/>
              </p:ext>
            </p:extLst>
          </p:nvPr>
        </p:nvGraphicFramePr>
        <p:xfrm>
          <a:off x="838200" y="5443589"/>
          <a:ext cx="10515600"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a 2">
            <a:extLst>
              <a:ext uri="{FF2B5EF4-FFF2-40B4-BE49-F238E27FC236}">
                <a16:creationId xmlns:a16="http://schemas.microsoft.com/office/drawing/2014/main" id="{57C3DD52-6357-4595-80E4-088C0F9369FD}"/>
              </a:ext>
            </a:extLst>
          </p:cNvPr>
          <p:cNvGraphicFramePr/>
          <p:nvPr>
            <p:extLst>
              <p:ext uri="{D42A27DB-BD31-4B8C-83A1-F6EECF244321}">
                <p14:modId xmlns:p14="http://schemas.microsoft.com/office/powerpoint/2010/main" val="249598785"/>
              </p:ext>
            </p:extLst>
          </p:nvPr>
        </p:nvGraphicFramePr>
        <p:xfrm>
          <a:off x="955876" y="1065775"/>
          <a:ext cx="10397924" cy="408810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17788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BFCA67-F2EA-4130-BDF2-3BE855D774E5}"/>
              </a:ext>
            </a:extLst>
          </p:cNvPr>
          <p:cNvSpPr>
            <a:spLocks noGrp="1"/>
          </p:cNvSpPr>
          <p:nvPr>
            <p:ph type="title"/>
          </p:nvPr>
        </p:nvSpPr>
        <p:spPr/>
        <p:txBody>
          <a:bodyPr/>
          <a:lstStyle/>
          <a:p>
            <a:r>
              <a:rPr lang="es-ES" dirty="0"/>
              <a:t>Cómo pueden recolectarse los paquetes de red?</a:t>
            </a:r>
          </a:p>
        </p:txBody>
      </p:sp>
      <p:graphicFrame>
        <p:nvGraphicFramePr>
          <p:cNvPr id="4" name="Diagrama 3">
            <a:extLst>
              <a:ext uri="{FF2B5EF4-FFF2-40B4-BE49-F238E27FC236}">
                <a16:creationId xmlns:a16="http://schemas.microsoft.com/office/drawing/2014/main" id="{80F9D1C6-4BCA-461A-8DC0-22356345AE4C}"/>
              </a:ext>
            </a:extLst>
          </p:cNvPr>
          <p:cNvGraphicFramePr/>
          <p:nvPr>
            <p:extLst>
              <p:ext uri="{D42A27DB-BD31-4B8C-83A1-F6EECF244321}">
                <p14:modId xmlns:p14="http://schemas.microsoft.com/office/powerpoint/2010/main" val="3778354509"/>
              </p:ext>
            </p:extLst>
          </p:nvPr>
        </p:nvGraphicFramePr>
        <p:xfrm>
          <a:off x="838199" y="3275635"/>
          <a:ext cx="10597587" cy="33719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n 4">
            <a:extLst>
              <a:ext uri="{FF2B5EF4-FFF2-40B4-BE49-F238E27FC236}">
                <a16:creationId xmlns:a16="http://schemas.microsoft.com/office/drawing/2014/main" id="{936522DA-3E1B-459F-86C0-854C6A7801D9}"/>
              </a:ext>
            </a:extLst>
          </p:cNvPr>
          <p:cNvPicPr>
            <a:picLocks noChangeAspect="1"/>
          </p:cNvPicPr>
          <p:nvPr/>
        </p:nvPicPr>
        <p:blipFill>
          <a:blip r:embed="rId8"/>
          <a:stretch>
            <a:fillRect/>
          </a:stretch>
        </p:blipFill>
        <p:spPr>
          <a:xfrm>
            <a:off x="4605337" y="1468539"/>
            <a:ext cx="2981325" cy="17145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60529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986FCB-9F0B-49E9-BAC3-13AAF51DBDBE}"/>
              </a:ext>
            </a:extLst>
          </p:cNvPr>
          <p:cNvSpPr>
            <a:spLocks noGrp="1"/>
          </p:cNvSpPr>
          <p:nvPr>
            <p:ph type="title"/>
          </p:nvPr>
        </p:nvSpPr>
        <p:spPr/>
        <p:txBody>
          <a:bodyPr/>
          <a:lstStyle/>
          <a:p>
            <a:r>
              <a:rPr lang="es-ES" dirty="0"/>
              <a:t>Procesos a realizar sobre el caso de estudio</a:t>
            </a:r>
          </a:p>
        </p:txBody>
      </p:sp>
      <p:graphicFrame>
        <p:nvGraphicFramePr>
          <p:cNvPr id="4" name="Diagrama 3">
            <a:extLst>
              <a:ext uri="{FF2B5EF4-FFF2-40B4-BE49-F238E27FC236}">
                <a16:creationId xmlns:a16="http://schemas.microsoft.com/office/drawing/2014/main" id="{51A1D821-C40A-427D-AB64-035643117202}"/>
              </a:ext>
            </a:extLst>
          </p:cNvPr>
          <p:cNvGraphicFramePr/>
          <p:nvPr>
            <p:extLst>
              <p:ext uri="{D42A27DB-BD31-4B8C-83A1-F6EECF244321}">
                <p14:modId xmlns:p14="http://schemas.microsoft.com/office/powerpoint/2010/main" val="4173572527"/>
              </p:ext>
            </p:extLst>
          </p:nvPr>
        </p:nvGraphicFramePr>
        <p:xfrm>
          <a:off x="625676" y="1863524"/>
          <a:ext cx="10940648" cy="345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542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EE06138-E856-4221-B2B5-62AA5C815136}"/>
              </a:ext>
            </a:extLst>
          </p:cNvPr>
          <p:cNvPicPr>
            <a:picLocks noChangeAspect="1"/>
          </p:cNvPicPr>
          <p:nvPr/>
        </p:nvPicPr>
        <p:blipFill>
          <a:blip r:embed="rId3"/>
          <a:stretch>
            <a:fillRect/>
          </a:stretch>
        </p:blipFill>
        <p:spPr>
          <a:xfrm>
            <a:off x="388395" y="2076066"/>
            <a:ext cx="11046106" cy="2705867"/>
          </a:xfrm>
          <a:prstGeom prst="rect">
            <a:avLst/>
          </a:prstGeom>
        </p:spPr>
      </p:pic>
      <p:sp>
        <p:nvSpPr>
          <p:cNvPr id="2" name="Título 1">
            <a:extLst>
              <a:ext uri="{FF2B5EF4-FFF2-40B4-BE49-F238E27FC236}">
                <a16:creationId xmlns:a16="http://schemas.microsoft.com/office/drawing/2014/main" id="{C41FA175-E2F4-40D9-BF5D-A401023DC04D}"/>
              </a:ext>
            </a:extLst>
          </p:cNvPr>
          <p:cNvSpPr>
            <a:spLocks noGrp="1"/>
          </p:cNvSpPr>
          <p:nvPr>
            <p:ph type="title"/>
          </p:nvPr>
        </p:nvSpPr>
        <p:spPr/>
        <p:txBody>
          <a:bodyPr/>
          <a:lstStyle/>
          <a:p>
            <a:r>
              <a:rPr lang="es-ES" dirty="0"/>
              <a:t>Correlación entre variables</a:t>
            </a:r>
          </a:p>
        </p:txBody>
      </p:sp>
      <p:graphicFrame>
        <p:nvGraphicFramePr>
          <p:cNvPr id="4" name="Diagrama 3">
            <a:extLst>
              <a:ext uri="{FF2B5EF4-FFF2-40B4-BE49-F238E27FC236}">
                <a16:creationId xmlns:a16="http://schemas.microsoft.com/office/drawing/2014/main" id="{6A94B942-3514-443C-9EBC-6D8F4963C5C6}"/>
              </a:ext>
            </a:extLst>
          </p:cNvPr>
          <p:cNvGraphicFramePr/>
          <p:nvPr>
            <p:extLst>
              <p:ext uri="{D42A27DB-BD31-4B8C-83A1-F6EECF244321}">
                <p14:modId xmlns:p14="http://schemas.microsoft.com/office/powerpoint/2010/main" val="1185983446"/>
              </p:ext>
            </p:extLst>
          </p:nvPr>
        </p:nvGraphicFramePr>
        <p:xfrm>
          <a:off x="388395" y="1378173"/>
          <a:ext cx="11174714" cy="8788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a 5">
            <a:extLst>
              <a:ext uri="{FF2B5EF4-FFF2-40B4-BE49-F238E27FC236}">
                <a16:creationId xmlns:a16="http://schemas.microsoft.com/office/drawing/2014/main" id="{B92A6FB1-1E1F-466D-837D-A3AFA77BA1C7}"/>
              </a:ext>
            </a:extLst>
          </p:cNvPr>
          <p:cNvGraphicFramePr/>
          <p:nvPr>
            <p:extLst>
              <p:ext uri="{D42A27DB-BD31-4B8C-83A1-F6EECF244321}">
                <p14:modId xmlns:p14="http://schemas.microsoft.com/office/powerpoint/2010/main" val="2704594993"/>
              </p:ext>
            </p:extLst>
          </p:nvPr>
        </p:nvGraphicFramePr>
        <p:xfrm>
          <a:off x="462344" y="5046562"/>
          <a:ext cx="10898207" cy="177092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7" name="Grupo 6">
            <a:extLst>
              <a:ext uri="{FF2B5EF4-FFF2-40B4-BE49-F238E27FC236}">
                <a16:creationId xmlns:a16="http://schemas.microsoft.com/office/drawing/2014/main" id="{B5B6B63E-39B8-4EEB-A8B0-EEB367C3606B}"/>
              </a:ext>
            </a:extLst>
          </p:cNvPr>
          <p:cNvGrpSpPr/>
          <p:nvPr/>
        </p:nvGrpSpPr>
        <p:grpSpPr>
          <a:xfrm>
            <a:off x="3741193" y="4781933"/>
            <a:ext cx="4340507" cy="618575"/>
            <a:chOff x="0" y="1864"/>
            <a:chExt cx="11174713" cy="875160"/>
          </a:xfrm>
        </p:grpSpPr>
        <p:sp>
          <p:nvSpPr>
            <p:cNvPr id="8" name="Rectángulo: esquinas redondeadas 7">
              <a:extLst>
                <a:ext uri="{FF2B5EF4-FFF2-40B4-BE49-F238E27FC236}">
                  <a16:creationId xmlns:a16="http://schemas.microsoft.com/office/drawing/2014/main" id="{B3438552-ADA6-459B-94F4-D0152BC56498}"/>
                </a:ext>
              </a:extLst>
            </p:cNvPr>
            <p:cNvSpPr/>
            <p:nvPr/>
          </p:nvSpPr>
          <p:spPr>
            <a:xfrm>
              <a:off x="0" y="1864"/>
              <a:ext cx="11174713" cy="875160"/>
            </a:xfrm>
            <a:prstGeom prst="roundRect">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s-MX"/>
            </a:p>
          </p:txBody>
        </p:sp>
        <p:sp>
          <p:nvSpPr>
            <p:cNvPr id="9" name="Rectángulo: esquinas redondeadas 4">
              <a:extLst>
                <a:ext uri="{FF2B5EF4-FFF2-40B4-BE49-F238E27FC236}">
                  <a16:creationId xmlns:a16="http://schemas.microsoft.com/office/drawing/2014/main" id="{94A1BDF8-2953-44A9-A52A-8D5F7CD8DB0B}"/>
                </a:ext>
              </a:extLst>
            </p:cNvPr>
            <p:cNvSpPr txBox="1"/>
            <p:nvPr/>
          </p:nvSpPr>
          <p:spPr>
            <a:xfrm>
              <a:off x="42722" y="44586"/>
              <a:ext cx="11089269" cy="7897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Fuerza de correlación, Cohen (1988)</a:t>
              </a:r>
            </a:p>
          </p:txBody>
        </p:sp>
      </p:grpSp>
    </p:spTree>
    <p:extLst>
      <p:ext uri="{BB962C8B-B14F-4D97-AF65-F5344CB8AC3E}">
        <p14:creationId xmlns:p14="http://schemas.microsoft.com/office/powerpoint/2010/main" val="2953174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DA90C61-C44E-48F5-A8D7-EF6EA7D256BF}"/>
              </a:ext>
            </a:extLst>
          </p:cNvPr>
          <p:cNvPicPr>
            <a:picLocks noChangeAspect="1"/>
          </p:cNvPicPr>
          <p:nvPr/>
        </p:nvPicPr>
        <p:blipFill>
          <a:blip r:embed="rId3"/>
          <a:stretch>
            <a:fillRect/>
          </a:stretch>
        </p:blipFill>
        <p:spPr>
          <a:xfrm>
            <a:off x="2507846" y="4272981"/>
            <a:ext cx="2633653" cy="2359314"/>
          </a:xfrm>
          <a:prstGeom prst="rect">
            <a:avLst/>
          </a:prstGeom>
        </p:spPr>
      </p:pic>
      <p:sp>
        <p:nvSpPr>
          <p:cNvPr id="2" name="Título 1">
            <a:extLst>
              <a:ext uri="{FF2B5EF4-FFF2-40B4-BE49-F238E27FC236}">
                <a16:creationId xmlns:a16="http://schemas.microsoft.com/office/drawing/2014/main" id="{FAADA128-68CA-4735-A0D2-ACBEC3CF1890}"/>
              </a:ext>
            </a:extLst>
          </p:cNvPr>
          <p:cNvSpPr>
            <a:spLocks noGrp="1"/>
          </p:cNvSpPr>
          <p:nvPr>
            <p:ph type="title"/>
          </p:nvPr>
        </p:nvSpPr>
        <p:spPr/>
        <p:txBody>
          <a:bodyPr/>
          <a:lstStyle/>
          <a:p>
            <a:r>
              <a:rPr lang="es-ES" dirty="0"/>
              <a:t>Cantidad óptima de clústeres</a:t>
            </a:r>
          </a:p>
        </p:txBody>
      </p:sp>
      <p:graphicFrame>
        <p:nvGraphicFramePr>
          <p:cNvPr id="4" name="Diagrama 3">
            <a:extLst>
              <a:ext uri="{FF2B5EF4-FFF2-40B4-BE49-F238E27FC236}">
                <a16:creationId xmlns:a16="http://schemas.microsoft.com/office/drawing/2014/main" id="{3D89FEF7-3A9A-4839-9D14-3681CAA749D2}"/>
              </a:ext>
            </a:extLst>
          </p:cNvPr>
          <p:cNvGraphicFramePr/>
          <p:nvPr>
            <p:extLst>
              <p:ext uri="{D42A27DB-BD31-4B8C-83A1-F6EECF244321}">
                <p14:modId xmlns:p14="http://schemas.microsoft.com/office/powerpoint/2010/main" val="4024020842"/>
              </p:ext>
            </p:extLst>
          </p:nvPr>
        </p:nvGraphicFramePr>
        <p:xfrm>
          <a:off x="5243330" y="1690688"/>
          <a:ext cx="6748041" cy="45641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Imagen 4">
            <a:extLst>
              <a:ext uri="{FF2B5EF4-FFF2-40B4-BE49-F238E27FC236}">
                <a16:creationId xmlns:a16="http://schemas.microsoft.com/office/drawing/2014/main" id="{A2719507-DDDA-4FC8-B32D-4E5AC0678C6B}"/>
              </a:ext>
            </a:extLst>
          </p:cNvPr>
          <p:cNvPicPr>
            <a:picLocks noChangeAspect="1"/>
          </p:cNvPicPr>
          <p:nvPr/>
        </p:nvPicPr>
        <p:blipFill>
          <a:blip r:embed="rId9"/>
          <a:stretch>
            <a:fillRect/>
          </a:stretch>
        </p:blipFill>
        <p:spPr>
          <a:xfrm>
            <a:off x="247891" y="1504710"/>
            <a:ext cx="4659775" cy="2582292"/>
          </a:xfrm>
          <a:prstGeom prst="rect">
            <a:avLst/>
          </a:prstGeom>
        </p:spPr>
      </p:pic>
      <p:pic>
        <p:nvPicPr>
          <p:cNvPr id="6" name="Imagen 5">
            <a:extLst>
              <a:ext uri="{FF2B5EF4-FFF2-40B4-BE49-F238E27FC236}">
                <a16:creationId xmlns:a16="http://schemas.microsoft.com/office/drawing/2014/main" id="{D88AED31-79A8-43EB-B6C8-98DBE06E1EC7}"/>
              </a:ext>
            </a:extLst>
          </p:cNvPr>
          <p:cNvPicPr>
            <a:picLocks noChangeAspect="1"/>
          </p:cNvPicPr>
          <p:nvPr/>
        </p:nvPicPr>
        <p:blipFill>
          <a:blip r:embed="rId10"/>
          <a:stretch>
            <a:fillRect/>
          </a:stretch>
        </p:blipFill>
        <p:spPr>
          <a:xfrm>
            <a:off x="0" y="4361125"/>
            <a:ext cx="2604304" cy="2161304"/>
          </a:xfrm>
          <a:prstGeom prst="rect">
            <a:avLst/>
          </a:prstGeom>
        </p:spPr>
      </p:pic>
    </p:spTree>
    <p:extLst>
      <p:ext uri="{BB962C8B-B14F-4D97-AF65-F5344CB8AC3E}">
        <p14:creationId xmlns:p14="http://schemas.microsoft.com/office/powerpoint/2010/main" val="789714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174CA8-7D5B-4CB9-B7D3-3B04437E8906}"/>
              </a:ext>
            </a:extLst>
          </p:cNvPr>
          <p:cNvSpPr>
            <a:spLocks noGrp="1"/>
          </p:cNvSpPr>
          <p:nvPr>
            <p:ph type="title"/>
          </p:nvPr>
        </p:nvSpPr>
        <p:spPr/>
        <p:txBody>
          <a:bodyPr/>
          <a:lstStyle/>
          <a:p>
            <a:r>
              <a:rPr lang="es-ES" dirty="0"/>
              <a:t>Actividad práctica</a:t>
            </a:r>
          </a:p>
        </p:txBody>
      </p:sp>
      <p:graphicFrame>
        <p:nvGraphicFramePr>
          <p:cNvPr id="4" name="Marcador de contenido 3">
            <a:extLst>
              <a:ext uri="{FF2B5EF4-FFF2-40B4-BE49-F238E27FC236}">
                <a16:creationId xmlns:a16="http://schemas.microsoft.com/office/drawing/2014/main" id="{A527E37E-D917-4D80-A740-63ED2E144B84}"/>
              </a:ext>
            </a:extLst>
          </p:cNvPr>
          <p:cNvGraphicFramePr>
            <a:graphicFrameLocks noGrp="1"/>
          </p:cNvGraphicFramePr>
          <p:nvPr>
            <p:ph idx="1"/>
            <p:extLst>
              <p:ext uri="{D42A27DB-BD31-4B8C-83A1-F6EECF244321}">
                <p14:modId xmlns:p14="http://schemas.microsoft.com/office/powerpoint/2010/main" val="1986726620"/>
              </p:ext>
            </p:extLst>
          </p:nvPr>
        </p:nvGraphicFramePr>
        <p:xfrm>
          <a:off x="548832" y="1690687"/>
          <a:ext cx="10515600" cy="4802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4608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8ABC6B3-173C-4B70-B53A-49B1531AD7C5}"/>
              </a:ext>
            </a:extLst>
          </p:cNvPr>
          <p:cNvPicPr>
            <a:picLocks noChangeAspect="1"/>
          </p:cNvPicPr>
          <p:nvPr/>
        </p:nvPicPr>
        <p:blipFill>
          <a:blip r:embed="rId2"/>
          <a:stretch>
            <a:fillRect/>
          </a:stretch>
        </p:blipFill>
        <p:spPr>
          <a:xfrm>
            <a:off x="2500029" y="1610378"/>
            <a:ext cx="7191942" cy="5161124"/>
          </a:xfrm>
          <a:prstGeom prst="rect">
            <a:avLst/>
          </a:prstGeom>
        </p:spPr>
      </p:pic>
      <p:sp>
        <p:nvSpPr>
          <p:cNvPr id="5" name="Título 1">
            <a:extLst>
              <a:ext uri="{FF2B5EF4-FFF2-40B4-BE49-F238E27FC236}">
                <a16:creationId xmlns:a16="http://schemas.microsoft.com/office/drawing/2014/main" id="{6C64F89C-EBB2-4FBC-811F-AA50C8EE9119}"/>
              </a:ext>
            </a:extLst>
          </p:cNvPr>
          <p:cNvSpPr>
            <a:spLocks noGrp="1"/>
          </p:cNvSpPr>
          <p:nvPr>
            <p:ph type="title"/>
          </p:nvPr>
        </p:nvSpPr>
        <p:spPr>
          <a:xfrm>
            <a:off x="838200" y="365125"/>
            <a:ext cx="10515600" cy="1325563"/>
          </a:xfrm>
        </p:spPr>
        <p:txBody>
          <a:bodyPr/>
          <a:lstStyle/>
          <a:p>
            <a:r>
              <a:rPr lang="es-ES" dirty="0"/>
              <a:t>Detección de anomalías</a:t>
            </a:r>
          </a:p>
        </p:txBody>
      </p:sp>
    </p:spTree>
    <p:extLst>
      <p:ext uri="{BB962C8B-B14F-4D97-AF65-F5344CB8AC3E}">
        <p14:creationId xmlns:p14="http://schemas.microsoft.com/office/powerpoint/2010/main" val="3978419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CA1396-1294-4646-A37F-E5D73409BAEB}"/>
              </a:ext>
            </a:extLst>
          </p:cNvPr>
          <p:cNvSpPr>
            <a:spLocks noGrp="1"/>
          </p:cNvSpPr>
          <p:nvPr>
            <p:ph type="title"/>
          </p:nvPr>
        </p:nvSpPr>
        <p:spPr/>
        <p:txBody>
          <a:bodyPr>
            <a:normAutofit fontScale="90000"/>
          </a:bodyPr>
          <a:lstStyle/>
          <a:p>
            <a:r>
              <a:rPr lang="es-ES" dirty="0"/>
              <a:t>Actividades fraudulentas que pueden identificarse en la banca, seguros y comercio de acciones</a:t>
            </a:r>
          </a:p>
        </p:txBody>
      </p:sp>
      <p:pic>
        <p:nvPicPr>
          <p:cNvPr id="7" name="Imagen 6">
            <a:extLst>
              <a:ext uri="{FF2B5EF4-FFF2-40B4-BE49-F238E27FC236}">
                <a16:creationId xmlns:a16="http://schemas.microsoft.com/office/drawing/2014/main" id="{BC453241-7010-478D-A4EB-0277B065E476}"/>
              </a:ext>
            </a:extLst>
          </p:cNvPr>
          <p:cNvPicPr>
            <a:picLocks noChangeAspect="1"/>
          </p:cNvPicPr>
          <p:nvPr/>
        </p:nvPicPr>
        <p:blipFill>
          <a:blip r:embed="rId3"/>
          <a:stretch>
            <a:fillRect/>
          </a:stretch>
        </p:blipFill>
        <p:spPr>
          <a:xfrm>
            <a:off x="6892666" y="2666872"/>
            <a:ext cx="4870123" cy="2695961"/>
          </a:xfrm>
          <a:prstGeom prst="rect">
            <a:avLst/>
          </a:prstGeom>
          <a:ln>
            <a:noFill/>
          </a:ln>
          <a:effectLst>
            <a:outerShdw blurRad="292100" dist="139700" dir="2700000" algn="tl" rotWithShape="0">
              <a:srgbClr val="333333">
                <a:alpha val="65000"/>
              </a:srgbClr>
            </a:outerShdw>
          </a:effectLst>
        </p:spPr>
      </p:pic>
      <p:graphicFrame>
        <p:nvGraphicFramePr>
          <p:cNvPr id="8" name="Diagrama 7">
            <a:extLst>
              <a:ext uri="{FF2B5EF4-FFF2-40B4-BE49-F238E27FC236}">
                <a16:creationId xmlns:a16="http://schemas.microsoft.com/office/drawing/2014/main" id="{C19419B2-98CD-4FEA-9D46-DB2E34A0EB1A}"/>
              </a:ext>
            </a:extLst>
          </p:cNvPr>
          <p:cNvGraphicFramePr/>
          <p:nvPr>
            <p:extLst>
              <p:ext uri="{D42A27DB-BD31-4B8C-83A1-F6EECF244321}">
                <p14:modId xmlns:p14="http://schemas.microsoft.com/office/powerpoint/2010/main" val="1039416559"/>
              </p:ext>
            </p:extLst>
          </p:nvPr>
        </p:nvGraphicFramePr>
        <p:xfrm>
          <a:off x="-518983" y="1690688"/>
          <a:ext cx="7191632" cy="50594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18878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684A10-B8E3-4FDE-AD12-BF645837F3E2}"/>
              </a:ext>
            </a:extLst>
          </p:cNvPr>
          <p:cNvSpPr>
            <a:spLocks noGrp="1"/>
          </p:cNvSpPr>
          <p:nvPr>
            <p:ph type="title"/>
          </p:nvPr>
        </p:nvSpPr>
        <p:spPr/>
        <p:txBody>
          <a:bodyPr/>
          <a:lstStyle/>
          <a:p>
            <a:r>
              <a:rPr lang="es-ES" dirty="0"/>
              <a:t>Fraude con tarjetas de crédito</a:t>
            </a:r>
          </a:p>
        </p:txBody>
      </p:sp>
      <p:graphicFrame>
        <p:nvGraphicFramePr>
          <p:cNvPr id="6" name="Diagrama 5">
            <a:extLst>
              <a:ext uri="{FF2B5EF4-FFF2-40B4-BE49-F238E27FC236}">
                <a16:creationId xmlns:a16="http://schemas.microsoft.com/office/drawing/2014/main" id="{AEB39ED9-7DA9-4221-87CB-CFE01219F3EA}"/>
              </a:ext>
            </a:extLst>
          </p:cNvPr>
          <p:cNvGraphicFramePr/>
          <p:nvPr>
            <p:extLst>
              <p:ext uri="{D42A27DB-BD31-4B8C-83A1-F6EECF244321}">
                <p14:modId xmlns:p14="http://schemas.microsoft.com/office/powerpoint/2010/main" val="568254994"/>
              </p:ext>
            </p:extLst>
          </p:nvPr>
        </p:nvGraphicFramePr>
        <p:xfrm>
          <a:off x="838200" y="2038866"/>
          <a:ext cx="10515600" cy="22489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a 9">
            <a:extLst>
              <a:ext uri="{FF2B5EF4-FFF2-40B4-BE49-F238E27FC236}">
                <a16:creationId xmlns:a16="http://schemas.microsoft.com/office/drawing/2014/main" id="{5A9C8574-42F4-42BC-91C2-CBBDF48B606B}"/>
              </a:ext>
            </a:extLst>
          </p:cNvPr>
          <p:cNvGraphicFramePr/>
          <p:nvPr>
            <p:extLst>
              <p:ext uri="{D42A27DB-BD31-4B8C-83A1-F6EECF244321}">
                <p14:modId xmlns:p14="http://schemas.microsoft.com/office/powerpoint/2010/main" val="1133263434"/>
              </p:ext>
            </p:extLst>
          </p:nvPr>
        </p:nvGraphicFramePr>
        <p:xfrm>
          <a:off x="838199" y="4522573"/>
          <a:ext cx="10515599" cy="21500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5205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684A10-B8E3-4FDE-AD12-BF645837F3E2}"/>
              </a:ext>
            </a:extLst>
          </p:cNvPr>
          <p:cNvSpPr>
            <a:spLocks noGrp="1"/>
          </p:cNvSpPr>
          <p:nvPr>
            <p:ph type="title"/>
          </p:nvPr>
        </p:nvSpPr>
        <p:spPr/>
        <p:txBody>
          <a:bodyPr/>
          <a:lstStyle/>
          <a:p>
            <a:r>
              <a:rPr lang="es-ES" dirty="0"/>
              <a:t>Transacciones no autorizadas</a:t>
            </a:r>
          </a:p>
        </p:txBody>
      </p:sp>
      <p:graphicFrame>
        <p:nvGraphicFramePr>
          <p:cNvPr id="6" name="Diagrama 5">
            <a:extLst>
              <a:ext uri="{FF2B5EF4-FFF2-40B4-BE49-F238E27FC236}">
                <a16:creationId xmlns:a16="http://schemas.microsoft.com/office/drawing/2014/main" id="{AEB39ED9-7DA9-4221-87CB-CFE01219F3EA}"/>
              </a:ext>
            </a:extLst>
          </p:cNvPr>
          <p:cNvGraphicFramePr/>
          <p:nvPr>
            <p:extLst>
              <p:ext uri="{D42A27DB-BD31-4B8C-83A1-F6EECF244321}">
                <p14:modId xmlns:p14="http://schemas.microsoft.com/office/powerpoint/2010/main" val="2847483692"/>
              </p:ext>
            </p:extLst>
          </p:nvPr>
        </p:nvGraphicFramePr>
        <p:xfrm>
          <a:off x="838200" y="2038866"/>
          <a:ext cx="10515600" cy="22489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a 9">
            <a:extLst>
              <a:ext uri="{FF2B5EF4-FFF2-40B4-BE49-F238E27FC236}">
                <a16:creationId xmlns:a16="http://schemas.microsoft.com/office/drawing/2014/main" id="{5A9C8574-42F4-42BC-91C2-CBBDF48B606B}"/>
              </a:ext>
            </a:extLst>
          </p:cNvPr>
          <p:cNvGraphicFramePr/>
          <p:nvPr>
            <p:extLst>
              <p:ext uri="{D42A27DB-BD31-4B8C-83A1-F6EECF244321}">
                <p14:modId xmlns:p14="http://schemas.microsoft.com/office/powerpoint/2010/main" val="2953768865"/>
              </p:ext>
            </p:extLst>
          </p:nvPr>
        </p:nvGraphicFramePr>
        <p:xfrm>
          <a:off x="838199" y="4522573"/>
          <a:ext cx="10515599" cy="21500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263491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684A10-B8E3-4FDE-AD12-BF645837F3E2}"/>
              </a:ext>
            </a:extLst>
          </p:cNvPr>
          <p:cNvSpPr>
            <a:spLocks noGrp="1"/>
          </p:cNvSpPr>
          <p:nvPr>
            <p:ph type="title"/>
          </p:nvPr>
        </p:nvSpPr>
        <p:spPr/>
        <p:txBody>
          <a:bodyPr/>
          <a:lstStyle/>
          <a:p>
            <a:pPr lvl="0"/>
            <a:r>
              <a:rPr lang="es-ES" dirty="0"/>
              <a:t>Lavado de dinero</a:t>
            </a:r>
          </a:p>
        </p:txBody>
      </p:sp>
      <p:graphicFrame>
        <p:nvGraphicFramePr>
          <p:cNvPr id="6" name="Diagrama 5">
            <a:extLst>
              <a:ext uri="{FF2B5EF4-FFF2-40B4-BE49-F238E27FC236}">
                <a16:creationId xmlns:a16="http://schemas.microsoft.com/office/drawing/2014/main" id="{AEB39ED9-7DA9-4221-87CB-CFE01219F3EA}"/>
              </a:ext>
            </a:extLst>
          </p:cNvPr>
          <p:cNvGraphicFramePr/>
          <p:nvPr>
            <p:extLst>
              <p:ext uri="{D42A27DB-BD31-4B8C-83A1-F6EECF244321}">
                <p14:modId xmlns:p14="http://schemas.microsoft.com/office/powerpoint/2010/main" val="3114769380"/>
              </p:ext>
            </p:extLst>
          </p:nvPr>
        </p:nvGraphicFramePr>
        <p:xfrm>
          <a:off x="838200" y="2038866"/>
          <a:ext cx="10515600" cy="22489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a 9">
            <a:extLst>
              <a:ext uri="{FF2B5EF4-FFF2-40B4-BE49-F238E27FC236}">
                <a16:creationId xmlns:a16="http://schemas.microsoft.com/office/drawing/2014/main" id="{5A9C8574-42F4-42BC-91C2-CBBDF48B606B}"/>
              </a:ext>
            </a:extLst>
          </p:cNvPr>
          <p:cNvGraphicFramePr/>
          <p:nvPr>
            <p:extLst>
              <p:ext uri="{D42A27DB-BD31-4B8C-83A1-F6EECF244321}">
                <p14:modId xmlns:p14="http://schemas.microsoft.com/office/powerpoint/2010/main" val="3213303594"/>
              </p:ext>
            </p:extLst>
          </p:nvPr>
        </p:nvGraphicFramePr>
        <p:xfrm>
          <a:off x="838199" y="4522573"/>
          <a:ext cx="10515599" cy="21500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519907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684A10-B8E3-4FDE-AD12-BF645837F3E2}"/>
              </a:ext>
            </a:extLst>
          </p:cNvPr>
          <p:cNvSpPr>
            <a:spLocks noGrp="1"/>
          </p:cNvSpPr>
          <p:nvPr>
            <p:ph type="title"/>
          </p:nvPr>
        </p:nvSpPr>
        <p:spPr/>
        <p:txBody>
          <a:bodyPr/>
          <a:lstStyle/>
          <a:p>
            <a:pPr lvl="0"/>
            <a:r>
              <a:rPr lang="es-ES" dirty="0"/>
              <a:t>D</a:t>
            </a:r>
            <a:r>
              <a:rPr lang="es-ES" b="0" i="0" dirty="0"/>
              <a:t>eclaraciones de impuestos falsas</a:t>
            </a:r>
          </a:p>
        </p:txBody>
      </p:sp>
      <p:graphicFrame>
        <p:nvGraphicFramePr>
          <p:cNvPr id="6" name="Diagrama 5">
            <a:extLst>
              <a:ext uri="{FF2B5EF4-FFF2-40B4-BE49-F238E27FC236}">
                <a16:creationId xmlns:a16="http://schemas.microsoft.com/office/drawing/2014/main" id="{AEB39ED9-7DA9-4221-87CB-CFE01219F3EA}"/>
              </a:ext>
            </a:extLst>
          </p:cNvPr>
          <p:cNvGraphicFramePr/>
          <p:nvPr>
            <p:extLst>
              <p:ext uri="{D42A27DB-BD31-4B8C-83A1-F6EECF244321}">
                <p14:modId xmlns:p14="http://schemas.microsoft.com/office/powerpoint/2010/main" val="128613069"/>
              </p:ext>
            </p:extLst>
          </p:nvPr>
        </p:nvGraphicFramePr>
        <p:xfrm>
          <a:off x="838200" y="2038866"/>
          <a:ext cx="10515600" cy="22489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a 9">
            <a:extLst>
              <a:ext uri="{FF2B5EF4-FFF2-40B4-BE49-F238E27FC236}">
                <a16:creationId xmlns:a16="http://schemas.microsoft.com/office/drawing/2014/main" id="{5A9C8574-42F4-42BC-91C2-CBBDF48B606B}"/>
              </a:ext>
            </a:extLst>
          </p:cNvPr>
          <p:cNvGraphicFramePr/>
          <p:nvPr>
            <p:extLst>
              <p:ext uri="{D42A27DB-BD31-4B8C-83A1-F6EECF244321}">
                <p14:modId xmlns:p14="http://schemas.microsoft.com/office/powerpoint/2010/main" val="700616835"/>
              </p:ext>
            </p:extLst>
          </p:nvPr>
        </p:nvGraphicFramePr>
        <p:xfrm>
          <a:off x="838199" y="4522573"/>
          <a:ext cx="10515599" cy="21500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74828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CA1396-1294-4646-A37F-E5D73409BAEB}"/>
              </a:ext>
            </a:extLst>
          </p:cNvPr>
          <p:cNvSpPr>
            <a:spLocks noGrp="1"/>
          </p:cNvSpPr>
          <p:nvPr>
            <p:ph type="title"/>
          </p:nvPr>
        </p:nvSpPr>
        <p:spPr/>
        <p:txBody>
          <a:bodyPr>
            <a:normAutofit fontScale="90000"/>
          </a:bodyPr>
          <a:lstStyle/>
          <a:p>
            <a:r>
              <a:rPr lang="es-ES" dirty="0"/>
              <a:t>Actividades fraudulentas que pueden identificarse en servicios de telecomunicaciones</a:t>
            </a:r>
          </a:p>
        </p:txBody>
      </p:sp>
      <p:graphicFrame>
        <p:nvGraphicFramePr>
          <p:cNvPr id="8" name="Diagrama 7">
            <a:extLst>
              <a:ext uri="{FF2B5EF4-FFF2-40B4-BE49-F238E27FC236}">
                <a16:creationId xmlns:a16="http://schemas.microsoft.com/office/drawing/2014/main" id="{C19419B2-98CD-4FEA-9D46-DB2E34A0EB1A}"/>
              </a:ext>
            </a:extLst>
          </p:cNvPr>
          <p:cNvGraphicFramePr/>
          <p:nvPr>
            <p:extLst>
              <p:ext uri="{D42A27DB-BD31-4B8C-83A1-F6EECF244321}">
                <p14:modId xmlns:p14="http://schemas.microsoft.com/office/powerpoint/2010/main" val="1548577785"/>
              </p:ext>
            </p:extLst>
          </p:nvPr>
        </p:nvGraphicFramePr>
        <p:xfrm>
          <a:off x="135925" y="1690688"/>
          <a:ext cx="7191632" cy="5059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Imagen 2">
            <a:extLst>
              <a:ext uri="{FF2B5EF4-FFF2-40B4-BE49-F238E27FC236}">
                <a16:creationId xmlns:a16="http://schemas.microsoft.com/office/drawing/2014/main" id="{885831CF-98B0-4D0A-9B25-590505A79888}"/>
              </a:ext>
            </a:extLst>
          </p:cNvPr>
          <p:cNvPicPr>
            <a:picLocks noChangeAspect="1"/>
          </p:cNvPicPr>
          <p:nvPr/>
        </p:nvPicPr>
        <p:blipFill>
          <a:blip r:embed="rId8"/>
          <a:stretch>
            <a:fillRect/>
          </a:stretch>
        </p:blipFill>
        <p:spPr>
          <a:xfrm>
            <a:off x="7327557" y="1690688"/>
            <a:ext cx="4831492" cy="4831492"/>
          </a:xfrm>
          <a:prstGeom prst="rect">
            <a:avLst/>
          </a:prstGeom>
        </p:spPr>
      </p:pic>
    </p:spTree>
    <p:extLst>
      <p:ext uri="{BB962C8B-B14F-4D97-AF65-F5344CB8AC3E}">
        <p14:creationId xmlns:p14="http://schemas.microsoft.com/office/powerpoint/2010/main" val="284655541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1846</TotalTime>
  <Words>5082</Words>
  <Application>Microsoft Office PowerPoint</Application>
  <PresentationFormat>Panorámica</PresentationFormat>
  <Paragraphs>338</Paragraphs>
  <Slides>29</Slides>
  <Notes>27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29</vt:i4>
      </vt:variant>
    </vt:vector>
  </HeadingPairs>
  <TitlesOfParts>
    <vt:vector size="37" baseType="lpstr">
      <vt:lpstr>AmazonEmber</vt:lpstr>
      <vt:lpstr>Arial</vt:lpstr>
      <vt:lpstr>Calibri</vt:lpstr>
      <vt:lpstr>Calibri Light</vt:lpstr>
      <vt:lpstr>Google Sans</vt:lpstr>
      <vt:lpstr>Inter</vt:lpstr>
      <vt:lpstr>Symbol</vt:lpstr>
      <vt:lpstr>Tema de Office</vt:lpstr>
      <vt:lpstr>Ciberseguridad con Inteligencia Artificial</vt:lpstr>
      <vt:lpstr>Introducción</vt:lpstr>
      <vt:lpstr>Detección de anomalías</vt:lpstr>
      <vt:lpstr>Actividades fraudulentas que pueden identificarse en la banca, seguros y comercio de acciones</vt:lpstr>
      <vt:lpstr>Fraude con tarjetas de crédito</vt:lpstr>
      <vt:lpstr>Transacciones no autorizadas</vt:lpstr>
      <vt:lpstr>Lavado de dinero</vt:lpstr>
      <vt:lpstr>Declaraciones de impuestos falsas</vt:lpstr>
      <vt:lpstr>Actividades fraudulentas que pueden identificarse en servicios de telecomunicaciones</vt:lpstr>
      <vt:lpstr>Ataques de Denegación de Servicio</vt:lpstr>
      <vt:lpstr>Intrusiones</vt:lpstr>
      <vt:lpstr>Fuga de datos</vt:lpstr>
      <vt:lpstr>El caso Carly Rae Jepsen</vt:lpstr>
      <vt:lpstr>Hamza Bendelladj, el terror de los bancos</vt:lpstr>
      <vt:lpstr>La parábola de Kevin Mitnick</vt:lpstr>
      <vt:lpstr>Poulsen y el ataque a ARPANET</vt:lpstr>
      <vt:lpstr>El día que Ucrania se quedó sin luz</vt:lpstr>
      <vt:lpstr>La Inteligencia Artificial en la detección de anomalías</vt:lpstr>
      <vt:lpstr>Algoritmos más comunes</vt:lpstr>
      <vt:lpstr>Redes neuronales</vt:lpstr>
      <vt:lpstr>Clustering</vt:lpstr>
      <vt:lpstr>Árboles de decisión</vt:lpstr>
      <vt:lpstr>Caso de estudio </vt:lpstr>
      <vt:lpstr>Características del conjunto de datos “conn250k.csv”</vt:lpstr>
      <vt:lpstr>Cómo pueden recolectarse los paquetes de red?</vt:lpstr>
      <vt:lpstr>Procesos a realizar sobre el caso de estudio</vt:lpstr>
      <vt:lpstr>Correlación entre variables</vt:lpstr>
      <vt:lpstr>Cantidad óptima de clústeres</vt:lpstr>
      <vt:lpstr>Actividad práctica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Ciberseguridad con Inteligencia Artificial</dc:title>
  <dc:creator>Alexander</dc:creator>
  <cp:lastModifiedBy>Bustio Martínez Lázaro</cp:lastModifiedBy>
  <cp:revision>371</cp:revision>
  <dcterms:created xsi:type="dcterms:W3CDTF">2024-03-22T15:35:13Z</dcterms:created>
  <dcterms:modified xsi:type="dcterms:W3CDTF">2024-04-02T17:50:35Z</dcterms:modified>
</cp:coreProperties>
</file>